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2A2"/>
    <a:srgbClr val="1F25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p:cViewPr varScale="1">
        <p:scale>
          <a:sx n="44" d="100"/>
          <a:sy n="44" d="100"/>
        </p:scale>
        <p:origin x="738"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8979F1DA-A3C4-4837-AC4B-A7222BAD1E39}" type="datetimeFigureOut">
              <a:rPr lang="en-ID" smtClean="0"/>
              <a:t>24/12/2022</a:t>
            </a:fld>
            <a:endParaRPr lang="en-ID"/>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E2CBA9E-B589-42B3-BB2A-EA0C9163AAF5}" type="slidenum">
              <a:rPr lang="en-ID" smtClean="0"/>
              <a:t>‹#›</a:t>
            </a:fld>
            <a:endParaRPr lang="en-ID"/>
          </a:p>
        </p:txBody>
      </p:sp>
    </p:spTree>
    <p:extLst>
      <p:ext uri="{BB962C8B-B14F-4D97-AF65-F5344CB8AC3E}">
        <p14:creationId xmlns:p14="http://schemas.microsoft.com/office/powerpoint/2010/main" val="2454389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E2CBA9E-B589-42B3-BB2A-EA0C9163AAF5}" type="slidenum">
              <a:rPr lang="en-ID" smtClean="0"/>
              <a:t>16</a:t>
            </a:fld>
            <a:endParaRPr lang="en-ID"/>
          </a:p>
        </p:txBody>
      </p:sp>
    </p:spTree>
    <p:extLst>
      <p:ext uri="{BB962C8B-B14F-4D97-AF65-F5344CB8AC3E}">
        <p14:creationId xmlns:p14="http://schemas.microsoft.com/office/powerpoint/2010/main" val="240323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8805545"/>
          </a:xfrm>
          <a:custGeom>
            <a:avLst/>
            <a:gdLst/>
            <a:ahLst/>
            <a:cxnLst/>
            <a:rect l="l" t="t" r="r" b="b"/>
            <a:pathLst>
              <a:path w="18288000" h="8805545">
                <a:moveTo>
                  <a:pt x="0" y="8805494"/>
                </a:moveTo>
                <a:lnTo>
                  <a:pt x="18287998" y="8805494"/>
                </a:lnTo>
                <a:lnTo>
                  <a:pt x="18287998" y="0"/>
                </a:lnTo>
                <a:lnTo>
                  <a:pt x="0" y="0"/>
                </a:lnTo>
                <a:lnTo>
                  <a:pt x="0" y="8805494"/>
                </a:lnTo>
                <a:close/>
              </a:path>
            </a:pathLst>
          </a:custGeom>
          <a:solidFill>
            <a:srgbClr val="F4F4F4"/>
          </a:solidFill>
        </p:spPr>
        <p:txBody>
          <a:bodyPr wrap="square" lIns="0" tIns="0" rIns="0" bIns="0" rtlCol="0"/>
          <a:lstStyle/>
          <a:p>
            <a:endParaRPr/>
          </a:p>
        </p:txBody>
      </p:sp>
      <p:sp>
        <p:nvSpPr>
          <p:cNvPr id="17" name="bg object 17"/>
          <p:cNvSpPr/>
          <p:nvPr/>
        </p:nvSpPr>
        <p:spPr>
          <a:xfrm>
            <a:off x="0" y="8805494"/>
            <a:ext cx="18288000" cy="1482090"/>
          </a:xfrm>
          <a:custGeom>
            <a:avLst/>
            <a:gdLst/>
            <a:ahLst/>
            <a:cxnLst/>
            <a:rect l="l" t="t" r="r" b="b"/>
            <a:pathLst>
              <a:path w="18288000" h="1482090">
                <a:moveTo>
                  <a:pt x="0" y="0"/>
                </a:moveTo>
                <a:lnTo>
                  <a:pt x="18287999" y="0"/>
                </a:lnTo>
                <a:lnTo>
                  <a:pt x="18287999" y="1481505"/>
                </a:lnTo>
                <a:lnTo>
                  <a:pt x="0" y="1481505"/>
                </a:lnTo>
                <a:lnTo>
                  <a:pt x="0" y="0"/>
                </a:lnTo>
                <a:close/>
              </a:path>
            </a:pathLst>
          </a:custGeom>
          <a:solidFill>
            <a:srgbClr val="A2AED5"/>
          </a:solidFill>
        </p:spPr>
        <p:txBody>
          <a:bodyPr wrap="square" lIns="0" tIns="0" rIns="0" bIns="0" rtlCol="0"/>
          <a:lstStyle/>
          <a:p>
            <a:endParaRPr/>
          </a:p>
        </p:txBody>
      </p:sp>
      <p:sp>
        <p:nvSpPr>
          <p:cNvPr id="18" name="bg object 18"/>
          <p:cNvSpPr/>
          <p:nvPr/>
        </p:nvSpPr>
        <p:spPr>
          <a:xfrm>
            <a:off x="16191686" y="9049382"/>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16576673" y="9532887"/>
            <a:ext cx="153952" cy="175944"/>
          </a:xfrm>
          <a:prstGeom prst="rect">
            <a:avLst/>
          </a:prstGeom>
        </p:spPr>
      </p:pic>
      <p:sp>
        <p:nvSpPr>
          <p:cNvPr id="20" name="bg object 20"/>
          <p:cNvSpPr/>
          <p:nvPr/>
        </p:nvSpPr>
        <p:spPr>
          <a:xfrm>
            <a:off x="17230396" y="9049382"/>
            <a:ext cx="838200" cy="838200"/>
          </a:xfrm>
          <a:custGeom>
            <a:avLst/>
            <a:gdLst/>
            <a:ahLst/>
            <a:cxnLst/>
            <a:rect l="l" t="t" r="r" b="b"/>
            <a:pathLst>
              <a:path w="838200" h="838200">
                <a:moveTo>
                  <a:pt x="419099" y="838199"/>
                </a:moveTo>
                <a:lnTo>
                  <a:pt x="378021" y="836181"/>
                </a:lnTo>
                <a:lnTo>
                  <a:pt x="337337" y="830147"/>
                </a:lnTo>
                <a:lnTo>
                  <a:pt x="297441" y="820153"/>
                </a:lnTo>
                <a:lnTo>
                  <a:pt x="258717" y="806297"/>
                </a:lnTo>
                <a:lnTo>
                  <a:pt x="221537" y="788713"/>
                </a:lnTo>
                <a:lnTo>
                  <a:pt x="186260" y="767568"/>
                </a:lnTo>
                <a:lnTo>
                  <a:pt x="153225" y="743068"/>
                </a:lnTo>
                <a:lnTo>
                  <a:pt x="122751" y="715448"/>
                </a:lnTo>
                <a:lnTo>
                  <a:pt x="95131" y="684974"/>
                </a:lnTo>
                <a:lnTo>
                  <a:pt x="70631" y="651939"/>
                </a:lnTo>
                <a:lnTo>
                  <a:pt x="49486" y="616662"/>
                </a:lnTo>
                <a:lnTo>
                  <a:pt x="31902" y="579482"/>
                </a:lnTo>
                <a:lnTo>
                  <a:pt x="18046" y="540758"/>
                </a:lnTo>
                <a:lnTo>
                  <a:pt x="8052" y="500862"/>
                </a:lnTo>
                <a:lnTo>
                  <a:pt x="2018" y="460178"/>
                </a:lnTo>
                <a:lnTo>
                  <a:pt x="0" y="419099"/>
                </a:lnTo>
                <a:lnTo>
                  <a:pt x="126" y="408811"/>
                </a:lnTo>
                <a:lnTo>
                  <a:pt x="3152" y="367794"/>
                </a:lnTo>
                <a:lnTo>
                  <a:pt x="10183" y="327271"/>
                </a:lnTo>
                <a:lnTo>
                  <a:pt x="21153" y="287632"/>
                </a:lnTo>
                <a:lnTo>
                  <a:pt x="35955" y="249260"/>
                </a:lnTo>
                <a:lnTo>
                  <a:pt x="54447" y="212523"/>
                </a:lnTo>
                <a:lnTo>
                  <a:pt x="76451" y="177776"/>
                </a:lnTo>
                <a:lnTo>
                  <a:pt x="101755" y="145352"/>
                </a:lnTo>
                <a:lnTo>
                  <a:pt x="130115" y="115565"/>
                </a:lnTo>
                <a:lnTo>
                  <a:pt x="161258" y="88701"/>
                </a:lnTo>
                <a:lnTo>
                  <a:pt x="194885" y="65020"/>
                </a:lnTo>
                <a:lnTo>
                  <a:pt x="230670" y="44748"/>
                </a:lnTo>
                <a:lnTo>
                  <a:pt x="268270" y="28081"/>
                </a:lnTo>
                <a:lnTo>
                  <a:pt x="307323" y="15180"/>
                </a:lnTo>
                <a:lnTo>
                  <a:pt x="347452" y="6169"/>
                </a:lnTo>
                <a:lnTo>
                  <a:pt x="388272" y="1135"/>
                </a:lnTo>
                <a:lnTo>
                  <a:pt x="419099" y="0"/>
                </a:lnTo>
                <a:lnTo>
                  <a:pt x="429388" y="126"/>
                </a:lnTo>
                <a:lnTo>
                  <a:pt x="470405" y="3152"/>
                </a:lnTo>
                <a:lnTo>
                  <a:pt x="510928" y="10183"/>
                </a:lnTo>
                <a:lnTo>
                  <a:pt x="550566" y="21153"/>
                </a:lnTo>
                <a:lnTo>
                  <a:pt x="588939" y="35955"/>
                </a:lnTo>
                <a:lnTo>
                  <a:pt x="625676" y="54447"/>
                </a:lnTo>
                <a:lnTo>
                  <a:pt x="660423" y="76451"/>
                </a:lnTo>
                <a:lnTo>
                  <a:pt x="692847" y="101755"/>
                </a:lnTo>
                <a:lnTo>
                  <a:pt x="722634" y="130115"/>
                </a:lnTo>
                <a:lnTo>
                  <a:pt x="749497" y="161258"/>
                </a:lnTo>
                <a:lnTo>
                  <a:pt x="773179" y="194885"/>
                </a:lnTo>
                <a:lnTo>
                  <a:pt x="793451" y="230670"/>
                </a:lnTo>
                <a:lnTo>
                  <a:pt x="810118" y="268270"/>
                </a:lnTo>
                <a:lnTo>
                  <a:pt x="823019" y="307323"/>
                </a:lnTo>
                <a:lnTo>
                  <a:pt x="832030" y="347452"/>
                </a:lnTo>
                <a:lnTo>
                  <a:pt x="837064" y="388272"/>
                </a:lnTo>
                <a:lnTo>
                  <a:pt x="838199" y="419099"/>
                </a:lnTo>
                <a:lnTo>
                  <a:pt x="838073" y="429388"/>
                </a:lnTo>
                <a:lnTo>
                  <a:pt x="835047" y="470405"/>
                </a:lnTo>
                <a:lnTo>
                  <a:pt x="828016" y="510928"/>
                </a:lnTo>
                <a:lnTo>
                  <a:pt x="817046" y="550566"/>
                </a:lnTo>
                <a:lnTo>
                  <a:pt x="802244" y="588939"/>
                </a:lnTo>
                <a:lnTo>
                  <a:pt x="783751" y="625676"/>
                </a:lnTo>
                <a:lnTo>
                  <a:pt x="761748" y="660423"/>
                </a:lnTo>
                <a:lnTo>
                  <a:pt x="736444" y="692847"/>
                </a:lnTo>
                <a:lnTo>
                  <a:pt x="708084" y="722634"/>
                </a:lnTo>
                <a:lnTo>
                  <a:pt x="676941" y="749497"/>
                </a:lnTo>
                <a:lnTo>
                  <a:pt x="643314" y="773179"/>
                </a:lnTo>
                <a:lnTo>
                  <a:pt x="607529" y="793451"/>
                </a:lnTo>
                <a:lnTo>
                  <a:pt x="569929" y="810118"/>
                </a:lnTo>
                <a:lnTo>
                  <a:pt x="530876" y="823019"/>
                </a:lnTo>
                <a:lnTo>
                  <a:pt x="490747" y="832030"/>
                </a:lnTo>
                <a:lnTo>
                  <a:pt x="449927" y="837064"/>
                </a:lnTo>
                <a:lnTo>
                  <a:pt x="419099" y="838199"/>
                </a:lnTo>
                <a:close/>
              </a:path>
            </a:pathLst>
          </a:custGeom>
          <a:solidFill>
            <a:srgbClr val="FFD32D"/>
          </a:solidFill>
        </p:spPr>
        <p:txBody>
          <a:bodyPr wrap="square" lIns="0" tIns="0" rIns="0" bIns="0" rtlCol="0"/>
          <a:lstStyle/>
          <a:p>
            <a:endParaRPr/>
          </a:p>
        </p:txBody>
      </p:sp>
      <p:sp>
        <p:nvSpPr>
          <p:cNvPr id="21" name="bg object 21"/>
          <p:cNvSpPr/>
          <p:nvPr/>
        </p:nvSpPr>
        <p:spPr>
          <a:xfrm>
            <a:off x="17414583" y="9242844"/>
            <a:ext cx="469900" cy="451484"/>
          </a:xfrm>
          <a:custGeom>
            <a:avLst/>
            <a:gdLst/>
            <a:ahLst/>
            <a:cxnLst/>
            <a:rect l="l" t="t" r="r" b="b"/>
            <a:pathLst>
              <a:path w="469900" h="451484">
                <a:moveTo>
                  <a:pt x="251739" y="219748"/>
                </a:moveTo>
                <a:lnTo>
                  <a:pt x="250901" y="218071"/>
                </a:lnTo>
                <a:lnTo>
                  <a:pt x="250901" y="216382"/>
                </a:lnTo>
                <a:lnTo>
                  <a:pt x="250050" y="215544"/>
                </a:lnTo>
                <a:lnTo>
                  <a:pt x="250050" y="212178"/>
                </a:lnTo>
                <a:lnTo>
                  <a:pt x="249212" y="211340"/>
                </a:lnTo>
                <a:lnTo>
                  <a:pt x="247535" y="207975"/>
                </a:lnTo>
                <a:lnTo>
                  <a:pt x="247535" y="207124"/>
                </a:lnTo>
                <a:lnTo>
                  <a:pt x="245846" y="203758"/>
                </a:lnTo>
                <a:lnTo>
                  <a:pt x="244170" y="202082"/>
                </a:lnTo>
                <a:lnTo>
                  <a:pt x="243319" y="200393"/>
                </a:lnTo>
                <a:lnTo>
                  <a:pt x="242481" y="199555"/>
                </a:lnTo>
                <a:lnTo>
                  <a:pt x="241642" y="197878"/>
                </a:lnTo>
                <a:lnTo>
                  <a:pt x="240804" y="197027"/>
                </a:lnTo>
                <a:lnTo>
                  <a:pt x="240804" y="196189"/>
                </a:lnTo>
                <a:lnTo>
                  <a:pt x="80060" y="15252"/>
                </a:lnTo>
                <a:lnTo>
                  <a:pt x="65443" y="4191"/>
                </a:lnTo>
                <a:lnTo>
                  <a:pt x="48285" y="0"/>
                </a:lnTo>
                <a:lnTo>
                  <a:pt x="30822" y="2590"/>
                </a:lnTo>
                <a:lnTo>
                  <a:pt x="15252" y="11887"/>
                </a:lnTo>
                <a:lnTo>
                  <a:pt x="4203" y="26504"/>
                </a:lnTo>
                <a:lnTo>
                  <a:pt x="0" y="43649"/>
                </a:lnTo>
                <a:lnTo>
                  <a:pt x="2590" y="61112"/>
                </a:lnTo>
                <a:lnTo>
                  <a:pt x="11887" y="76682"/>
                </a:lnTo>
                <a:lnTo>
                  <a:pt x="144856" y="225640"/>
                </a:lnTo>
                <a:lnTo>
                  <a:pt x="11887" y="374599"/>
                </a:lnTo>
                <a:lnTo>
                  <a:pt x="2717" y="390525"/>
                </a:lnTo>
                <a:lnTo>
                  <a:pt x="317" y="407949"/>
                </a:lnTo>
                <a:lnTo>
                  <a:pt x="4559" y="424903"/>
                </a:lnTo>
                <a:lnTo>
                  <a:pt x="37388" y="450405"/>
                </a:lnTo>
                <a:lnTo>
                  <a:pt x="45554" y="451180"/>
                </a:lnTo>
                <a:lnTo>
                  <a:pt x="54965" y="450240"/>
                </a:lnTo>
                <a:lnTo>
                  <a:pt x="64071" y="447395"/>
                </a:lnTo>
                <a:lnTo>
                  <a:pt x="72542" y="442658"/>
                </a:lnTo>
                <a:lnTo>
                  <a:pt x="80060" y="436041"/>
                </a:lnTo>
                <a:lnTo>
                  <a:pt x="240804" y="256781"/>
                </a:lnTo>
                <a:lnTo>
                  <a:pt x="241642" y="255943"/>
                </a:lnTo>
                <a:lnTo>
                  <a:pt x="241642" y="255104"/>
                </a:lnTo>
                <a:lnTo>
                  <a:pt x="242481" y="253415"/>
                </a:lnTo>
                <a:lnTo>
                  <a:pt x="243319" y="252577"/>
                </a:lnTo>
                <a:lnTo>
                  <a:pt x="244170" y="250888"/>
                </a:lnTo>
                <a:lnTo>
                  <a:pt x="245008" y="250050"/>
                </a:lnTo>
                <a:lnTo>
                  <a:pt x="245846" y="248361"/>
                </a:lnTo>
                <a:lnTo>
                  <a:pt x="246684" y="247523"/>
                </a:lnTo>
                <a:lnTo>
                  <a:pt x="247535" y="245846"/>
                </a:lnTo>
                <a:lnTo>
                  <a:pt x="248373" y="244995"/>
                </a:lnTo>
                <a:lnTo>
                  <a:pt x="248373" y="243319"/>
                </a:lnTo>
                <a:lnTo>
                  <a:pt x="249212" y="241630"/>
                </a:lnTo>
                <a:lnTo>
                  <a:pt x="249212" y="240792"/>
                </a:lnTo>
                <a:lnTo>
                  <a:pt x="250050" y="239115"/>
                </a:lnTo>
                <a:lnTo>
                  <a:pt x="250050" y="237426"/>
                </a:lnTo>
                <a:lnTo>
                  <a:pt x="250901" y="236588"/>
                </a:lnTo>
                <a:lnTo>
                  <a:pt x="250901" y="233222"/>
                </a:lnTo>
                <a:lnTo>
                  <a:pt x="251739" y="232371"/>
                </a:lnTo>
                <a:lnTo>
                  <a:pt x="251739" y="219748"/>
                </a:lnTo>
                <a:close/>
              </a:path>
              <a:path w="469900" h="451484">
                <a:moveTo>
                  <a:pt x="469709" y="218909"/>
                </a:moveTo>
                <a:lnTo>
                  <a:pt x="468858" y="217233"/>
                </a:lnTo>
                <a:lnTo>
                  <a:pt x="468858" y="215544"/>
                </a:lnTo>
                <a:lnTo>
                  <a:pt x="468020" y="214706"/>
                </a:lnTo>
                <a:lnTo>
                  <a:pt x="468020" y="211340"/>
                </a:lnTo>
                <a:lnTo>
                  <a:pt x="467182" y="210502"/>
                </a:lnTo>
                <a:lnTo>
                  <a:pt x="465493" y="207124"/>
                </a:lnTo>
                <a:lnTo>
                  <a:pt x="465493" y="206286"/>
                </a:lnTo>
                <a:lnTo>
                  <a:pt x="463816" y="202920"/>
                </a:lnTo>
                <a:lnTo>
                  <a:pt x="462127" y="201244"/>
                </a:lnTo>
                <a:lnTo>
                  <a:pt x="461289" y="199555"/>
                </a:lnTo>
                <a:lnTo>
                  <a:pt x="460451" y="198716"/>
                </a:lnTo>
                <a:lnTo>
                  <a:pt x="459600" y="197027"/>
                </a:lnTo>
                <a:lnTo>
                  <a:pt x="458762" y="196189"/>
                </a:lnTo>
                <a:lnTo>
                  <a:pt x="458762" y="195351"/>
                </a:lnTo>
                <a:lnTo>
                  <a:pt x="298030" y="15252"/>
                </a:lnTo>
                <a:lnTo>
                  <a:pt x="283400" y="4191"/>
                </a:lnTo>
                <a:lnTo>
                  <a:pt x="266255" y="0"/>
                </a:lnTo>
                <a:lnTo>
                  <a:pt x="248793" y="2590"/>
                </a:lnTo>
                <a:lnTo>
                  <a:pt x="233222" y="11887"/>
                </a:lnTo>
                <a:lnTo>
                  <a:pt x="222161" y="26504"/>
                </a:lnTo>
                <a:lnTo>
                  <a:pt x="217970" y="43649"/>
                </a:lnTo>
                <a:lnTo>
                  <a:pt x="220560" y="61112"/>
                </a:lnTo>
                <a:lnTo>
                  <a:pt x="229857" y="76682"/>
                </a:lnTo>
                <a:lnTo>
                  <a:pt x="361988" y="225640"/>
                </a:lnTo>
                <a:lnTo>
                  <a:pt x="229019" y="374599"/>
                </a:lnTo>
                <a:lnTo>
                  <a:pt x="219837" y="390525"/>
                </a:lnTo>
                <a:lnTo>
                  <a:pt x="217449" y="407949"/>
                </a:lnTo>
                <a:lnTo>
                  <a:pt x="221678" y="424903"/>
                </a:lnTo>
                <a:lnTo>
                  <a:pt x="254508" y="450405"/>
                </a:lnTo>
                <a:lnTo>
                  <a:pt x="262674" y="451180"/>
                </a:lnTo>
                <a:lnTo>
                  <a:pt x="272097" y="450240"/>
                </a:lnTo>
                <a:lnTo>
                  <a:pt x="281190" y="447395"/>
                </a:lnTo>
                <a:lnTo>
                  <a:pt x="289661" y="442658"/>
                </a:lnTo>
                <a:lnTo>
                  <a:pt x="297180" y="436041"/>
                </a:lnTo>
                <a:lnTo>
                  <a:pt x="457923" y="256781"/>
                </a:lnTo>
                <a:lnTo>
                  <a:pt x="458762" y="255943"/>
                </a:lnTo>
                <a:lnTo>
                  <a:pt x="458762" y="255104"/>
                </a:lnTo>
                <a:lnTo>
                  <a:pt x="459600" y="253415"/>
                </a:lnTo>
                <a:lnTo>
                  <a:pt x="460451" y="252577"/>
                </a:lnTo>
                <a:lnTo>
                  <a:pt x="461289" y="250888"/>
                </a:lnTo>
                <a:lnTo>
                  <a:pt x="462127" y="250050"/>
                </a:lnTo>
                <a:lnTo>
                  <a:pt x="462978" y="248361"/>
                </a:lnTo>
                <a:lnTo>
                  <a:pt x="463816" y="247523"/>
                </a:lnTo>
                <a:lnTo>
                  <a:pt x="464654" y="245846"/>
                </a:lnTo>
                <a:lnTo>
                  <a:pt x="465493" y="244995"/>
                </a:lnTo>
                <a:lnTo>
                  <a:pt x="465493" y="243319"/>
                </a:lnTo>
                <a:lnTo>
                  <a:pt x="466344" y="241630"/>
                </a:lnTo>
                <a:lnTo>
                  <a:pt x="466344" y="240792"/>
                </a:lnTo>
                <a:lnTo>
                  <a:pt x="467182" y="239115"/>
                </a:lnTo>
                <a:lnTo>
                  <a:pt x="467182" y="237426"/>
                </a:lnTo>
                <a:lnTo>
                  <a:pt x="468020" y="236588"/>
                </a:lnTo>
                <a:lnTo>
                  <a:pt x="468020" y="233222"/>
                </a:lnTo>
                <a:lnTo>
                  <a:pt x="468858" y="232371"/>
                </a:lnTo>
                <a:lnTo>
                  <a:pt x="468858" y="226491"/>
                </a:lnTo>
                <a:lnTo>
                  <a:pt x="469709" y="223964"/>
                </a:lnTo>
                <a:lnTo>
                  <a:pt x="469709" y="218909"/>
                </a:lnTo>
                <a:close/>
              </a:path>
            </a:pathLst>
          </a:custGeom>
          <a:solidFill>
            <a:srgbClr val="FFFFFF"/>
          </a:solidFill>
        </p:spPr>
        <p:txBody>
          <a:bodyPr wrap="square" lIns="0" tIns="0" rIns="0" bIns="0" rtlCol="0"/>
          <a:lstStyle/>
          <a:p>
            <a:endParaRPr/>
          </a:p>
        </p:txBody>
      </p:sp>
      <p:sp>
        <p:nvSpPr>
          <p:cNvPr id="22" name="bg object 22"/>
          <p:cNvSpPr/>
          <p:nvPr/>
        </p:nvSpPr>
        <p:spPr>
          <a:xfrm>
            <a:off x="15237792" y="9042261"/>
            <a:ext cx="833755" cy="838200"/>
          </a:xfrm>
          <a:custGeom>
            <a:avLst/>
            <a:gdLst/>
            <a:ahLst/>
            <a:cxnLst/>
            <a:rect l="l" t="t" r="r" b="b"/>
            <a:pathLst>
              <a:path w="833755" h="838200">
                <a:moveTo>
                  <a:pt x="418969" y="838199"/>
                </a:moveTo>
                <a:lnTo>
                  <a:pt x="460052" y="836181"/>
                </a:lnTo>
                <a:lnTo>
                  <a:pt x="500736" y="830147"/>
                </a:lnTo>
                <a:lnTo>
                  <a:pt x="540632" y="820153"/>
                </a:lnTo>
                <a:lnTo>
                  <a:pt x="579356" y="806297"/>
                </a:lnTo>
                <a:lnTo>
                  <a:pt x="616536" y="788713"/>
                </a:lnTo>
                <a:lnTo>
                  <a:pt x="651813" y="767568"/>
                </a:lnTo>
                <a:lnTo>
                  <a:pt x="684848" y="743068"/>
                </a:lnTo>
                <a:lnTo>
                  <a:pt x="715322" y="715448"/>
                </a:lnTo>
                <a:lnTo>
                  <a:pt x="742942" y="684974"/>
                </a:lnTo>
                <a:lnTo>
                  <a:pt x="767442" y="651939"/>
                </a:lnTo>
                <a:lnTo>
                  <a:pt x="788587" y="616662"/>
                </a:lnTo>
                <a:lnTo>
                  <a:pt x="806171" y="579482"/>
                </a:lnTo>
                <a:lnTo>
                  <a:pt x="820027" y="540758"/>
                </a:lnTo>
                <a:lnTo>
                  <a:pt x="830020" y="500862"/>
                </a:lnTo>
                <a:lnTo>
                  <a:pt x="833460" y="481074"/>
                </a:lnTo>
                <a:lnTo>
                  <a:pt x="833460" y="357125"/>
                </a:lnTo>
                <a:lnTo>
                  <a:pt x="825514" y="317266"/>
                </a:lnTo>
                <a:lnTo>
                  <a:pt x="813575" y="277909"/>
                </a:lnTo>
                <a:lnTo>
                  <a:pt x="797836" y="239911"/>
                </a:lnTo>
                <a:lnTo>
                  <a:pt x="778448" y="203639"/>
                </a:lnTo>
                <a:lnTo>
                  <a:pt x="755598" y="169442"/>
                </a:lnTo>
                <a:lnTo>
                  <a:pt x="729506" y="137649"/>
                </a:lnTo>
                <a:lnTo>
                  <a:pt x="700424" y="108567"/>
                </a:lnTo>
                <a:lnTo>
                  <a:pt x="668631" y="82475"/>
                </a:lnTo>
                <a:lnTo>
                  <a:pt x="634434" y="59625"/>
                </a:lnTo>
                <a:lnTo>
                  <a:pt x="598162" y="40237"/>
                </a:lnTo>
                <a:lnTo>
                  <a:pt x="560164" y="24498"/>
                </a:lnTo>
                <a:lnTo>
                  <a:pt x="520806" y="12559"/>
                </a:lnTo>
                <a:lnTo>
                  <a:pt x="480468" y="4535"/>
                </a:lnTo>
                <a:lnTo>
                  <a:pt x="439538" y="504"/>
                </a:lnTo>
                <a:lnTo>
                  <a:pt x="418973" y="0"/>
                </a:lnTo>
                <a:lnTo>
                  <a:pt x="408685" y="126"/>
                </a:lnTo>
                <a:lnTo>
                  <a:pt x="367668" y="3152"/>
                </a:lnTo>
                <a:lnTo>
                  <a:pt x="327145" y="10183"/>
                </a:lnTo>
                <a:lnTo>
                  <a:pt x="287506" y="21153"/>
                </a:lnTo>
                <a:lnTo>
                  <a:pt x="249134" y="35955"/>
                </a:lnTo>
                <a:lnTo>
                  <a:pt x="212397" y="54447"/>
                </a:lnTo>
                <a:lnTo>
                  <a:pt x="177650" y="76451"/>
                </a:lnTo>
                <a:lnTo>
                  <a:pt x="145226" y="101755"/>
                </a:lnTo>
                <a:lnTo>
                  <a:pt x="115439" y="130115"/>
                </a:lnTo>
                <a:lnTo>
                  <a:pt x="88575" y="161258"/>
                </a:lnTo>
                <a:lnTo>
                  <a:pt x="64894" y="194885"/>
                </a:lnTo>
                <a:lnTo>
                  <a:pt x="44622" y="230670"/>
                </a:lnTo>
                <a:lnTo>
                  <a:pt x="27955" y="268270"/>
                </a:lnTo>
                <a:lnTo>
                  <a:pt x="15054" y="307323"/>
                </a:lnTo>
                <a:lnTo>
                  <a:pt x="6043" y="347452"/>
                </a:lnTo>
                <a:lnTo>
                  <a:pt x="1009" y="388272"/>
                </a:lnTo>
                <a:lnTo>
                  <a:pt x="0" y="408811"/>
                </a:lnTo>
                <a:lnTo>
                  <a:pt x="0" y="429388"/>
                </a:lnTo>
                <a:lnTo>
                  <a:pt x="3025" y="470405"/>
                </a:lnTo>
                <a:lnTo>
                  <a:pt x="10057" y="510928"/>
                </a:lnTo>
                <a:lnTo>
                  <a:pt x="21027" y="550566"/>
                </a:lnTo>
                <a:lnTo>
                  <a:pt x="35829" y="588939"/>
                </a:lnTo>
                <a:lnTo>
                  <a:pt x="54321" y="625676"/>
                </a:lnTo>
                <a:lnTo>
                  <a:pt x="76325" y="660423"/>
                </a:lnTo>
                <a:lnTo>
                  <a:pt x="101629" y="692847"/>
                </a:lnTo>
                <a:lnTo>
                  <a:pt x="129989" y="722634"/>
                </a:lnTo>
                <a:lnTo>
                  <a:pt x="161132" y="749497"/>
                </a:lnTo>
                <a:lnTo>
                  <a:pt x="194759" y="773179"/>
                </a:lnTo>
                <a:lnTo>
                  <a:pt x="230544" y="793451"/>
                </a:lnTo>
                <a:lnTo>
                  <a:pt x="268144" y="810118"/>
                </a:lnTo>
                <a:lnTo>
                  <a:pt x="307197" y="823019"/>
                </a:lnTo>
                <a:lnTo>
                  <a:pt x="347326" y="832030"/>
                </a:lnTo>
                <a:lnTo>
                  <a:pt x="388146" y="837064"/>
                </a:lnTo>
                <a:lnTo>
                  <a:pt x="418969" y="838199"/>
                </a:lnTo>
                <a:close/>
              </a:path>
            </a:pathLst>
          </a:custGeom>
          <a:solidFill>
            <a:srgbClr val="FFD32D"/>
          </a:solidFill>
        </p:spPr>
        <p:txBody>
          <a:bodyPr wrap="square" lIns="0" tIns="0" rIns="0" bIns="0" rtlCol="0"/>
          <a:lstStyle/>
          <a:p>
            <a:endParaRPr/>
          </a:p>
        </p:txBody>
      </p:sp>
      <p:sp>
        <p:nvSpPr>
          <p:cNvPr id="23" name="bg object 23"/>
          <p:cNvSpPr/>
          <p:nvPr/>
        </p:nvSpPr>
        <p:spPr>
          <a:xfrm>
            <a:off x="15421965" y="9235719"/>
            <a:ext cx="469900" cy="451484"/>
          </a:xfrm>
          <a:custGeom>
            <a:avLst/>
            <a:gdLst/>
            <a:ahLst/>
            <a:cxnLst/>
            <a:rect l="l" t="t" r="r" b="b"/>
            <a:pathLst>
              <a:path w="469900" h="451484">
                <a:moveTo>
                  <a:pt x="252260" y="407949"/>
                </a:moveTo>
                <a:lnTo>
                  <a:pt x="249859" y="390525"/>
                </a:lnTo>
                <a:lnTo>
                  <a:pt x="240690" y="374599"/>
                </a:lnTo>
                <a:lnTo>
                  <a:pt x="107721" y="225653"/>
                </a:lnTo>
                <a:lnTo>
                  <a:pt x="239839" y="76695"/>
                </a:lnTo>
                <a:lnTo>
                  <a:pt x="249135" y="61125"/>
                </a:lnTo>
                <a:lnTo>
                  <a:pt x="251726" y="43662"/>
                </a:lnTo>
                <a:lnTo>
                  <a:pt x="247535" y="26517"/>
                </a:lnTo>
                <a:lnTo>
                  <a:pt x="236474" y="11887"/>
                </a:lnTo>
                <a:lnTo>
                  <a:pt x="220903" y="2590"/>
                </a:lnTo>
                <a:lnTo>
                  <a:pt x="203441" y="0"/>
                </a:lnTo>
                <a:lnTo>
                  <a:pt x="186296" y="4203"/>
                </a:lnTo>
                <a:lnTo>
                  <a:pt x="171678" y="15252"/>
                </a:lnTo>
                <a:lnTo>
                  <a:pt x="10934" y="195351"/>
                </a:lnTo>
                <a:lnTo>
                  <a:pt x="10934" y="196189"/>
                </a:lnTo>
                <a:lnTo>
                  <a:pt x="10096" y="197040"/>
                </a:lnTo>
                <a:lnTo>
                  <a:pt x="9258" y="198716"/>
                </a:lnTo>
                <a:lnTo>
                  <a:pt x="8407" y="199555"/>
                </a:lnTo>
                <a:lnTo>
                  <a:pt x="7569" y="201244"/>
                </a:lnTo>
                <a:lnTo>
                  <a:pt x="5892" y="202920"/>
                </a:lnTo>
                <a:lnTo>
                  <a:pt x="4203" y="206286"/>
                </a:lnTo>
                <a:lnTo>
                  <a:pt x="4203" y="207137"/>
                </a:lnTo>
                <a:lnTo>
                  <a:pt x="2527" y="210502"/>
                </a:lnTo>
                <a:lnTo>
                  <a:pt x="1676" y="211340"/>
                </a:lnTo>
                <a:lnTo>
                  <a:pt x="1676" y="214706"/>
                </a:lnTo>
                <a:lnTo>
                  <a:pt x="838" y="215544"/>
                </a:lnTo>
                <a:lnTo>
                  <a:pt x="838" y="217233"/>
                </a:lnTo>
                <a:lnTo>
                  <a:pt x="0" y="218909"/>
                </a:lnTo>
                <a:lnTo>
                  <a:pt x="0" y="223964"/>
                </a:lnTo>
                <a:lnTo>
                  <a:pt x="838" y="226491"/>
                </a:lnTo>
                <a:lnTo>
                  <a:pt x="838" y="232384"/>
                </a:lnTo>
                <a:lnTo>
                  <a:pt x="1676" y="233222"/>
                </a:lnTo>
                <a:lnTo>
                  <a:pt x="1676" y="236588"/>
                </a:lnTo>
                <a:lnTo>
                  <a:pt x="2527" y="237426"/>
                </a:lnTo>
                <a:lnTo>
                  <a:pt x="2527" y="239115"/>
                </a:lnTo>
                <a:lnTo>
                  <a:pt x="3365" y="240792"/>
                </a:lnTo>
                <a:lnTo>
                  <a:pt x="3365" y="241642"/>
                </a:lnTo>
                <a:lnTo>
                  <a:pt x="4203" y="243319"/>
                </a:lnTo>
                <a:lnTo>
                  <a:pt x="4203" y="245008"/>
                </a:lnTo>
                <a:lnTo>
                  <a:pt x="5041" y="245846"/>
                </a:lnTo>
                <a:lnTo>
                  <a:pt x="5892" y="247523"/>
                </a:lnTo>
                <a:lnTo>
                  <a:pt x="6731" y="248373"/>
                </a:lnTo>
                <a:lnTo>
                  <a:pt x="7569" y="250050"/>
                </a:lnTo>
                <a:lnTo>
                  <a:pt x="8407" y="250901"/>
                </a:lnTo>
                <a:lnTo>
                  <a:pt x="9258" y="252577"/>
                </a:lnTo>
                <a:lnTo>
                  <a:pt x="10096" y="253415"/>
                </a:lnTo>
                <a:lnTo>
                  <a:pt x="10934" y="255104"/>
                </a:lnTo>
                <a:lnTo>
                  <a:pt x="10934" y="255943"/>
                </a:lnTo>
                <a:lnTo>
                  <a:pt x="11772" y="256781"/>
                </a:lnTo>
                <a:lnTo>
                  <a:pt x="172516" y="436041"/>
                </a:lnTo>
                <a:lnTo>
                  <a:pt x="180035" y="442671"/>
                </a:lnTo>
                <a:lnTo>
                  <a:pt x="188506" y="447395"/>
                </a:lnTo>
                <a:lnTo>
                  <a:pt x="197612" y="450240"/>
                </a:lnTo>
                <a:lnTo>
                  <a:pt x="207022" y="451192"/>
                </a:lnTo>
                <a:lnTo>
                  <a:pt x="215188" y="450418"/>
                </a:lnTo>
                <a:lnTo>
                  <a:pt x="223113" y="448132"/>
                </a:lnTo>
                <a:lnTo>
                  <a:pt x="230568" y="444436"/>
                </a:lnTo>
                <a:lnTo>
                  <a:pt x="237312" y="439407"/>
                </a:lnTo>
                <a:lnTo>
                  <a:pt x="248018" y="424903"/>
                </a:lnTo>
                <a:lnTo>
                  <a:pt x="252260" y="407949"/>
                </a:lnTo>
                <a:close/>
              </a:path>
              <a:path w="469900" h="451484">
                <a:moveTo>
                  <a:pt x="469696" y="43662"/>
                </a:moveTo>
                <a:lnTo>
                  <a:pt x="465505" y="26517"/>
                </a:lnTo>
                <a:lnTo>
                  <a:pt x="454444" y="11887"/>
                </a:lnTo>
                <a:lnTo>
                  <a:pt x="438873" y="2590"/>
                </a:lnTo>
                <a:lnTo>
                  <a:pt x="421411" y="0"/>
                </a:lnTo>
                <a:lnTo>
                  <a:pt x="404266" y="4203"/>
                </a:lnTo>
                <a:lnTo>
                  <a:pt x="389636" y="15252"/>
                </a:lnTo>
                <a:lnTo>
                  <a:pt x="228904" y="196189"/>
                </a:lnTo>
                <a:lnTo>
                  <a:pt x="228904" y="197040"/>
                </a:lnTo>
                <a:lnTo>
                  <a:pt x="228066" y="197878"/>
                </a:lnTo>
                <a:lnTo>
                  <a:pt x="227215" y="199555"/>
                </a:lnTo>
                <a:lnTo>
                  <a:pt x="226377" y="200406"/>
                </a:lnTo>
                <a:lnTo>
                  <a:pt x="225539" y="202082"/>
                </a:lnTo>
                <a:lnTo>
                  <a:pt x="223850" y="203771"/>
                </a:lnTo>
                <a:lnTo>
                  <a:pt x="222173" y="207137"/>
                </a:lnTo>
                <a:lnTo>
                  <a:pt x="222173" y="207975"/>
                </a:lnTo>
                <a:lnTo>
                  <a:pt x="220484" y="211340"/>
                </a:lnTo>
                <a:lnTo>
                  <a:pt x="219646" y="212178"/>
                </a:lnTo>
                <a:lnTo>
                  <a:pt x="219646" y="215544"/>
                </a:lnTo>
                <a:lnTo>
                  <a:pt x="218808" y="216395"/>
                </a:lnTo>
                <a:lnTo>
                  <a:pt x="218808" y="218071"/>
                </a:lnTo>
                <a:lnTo>
                  <a:pt x="217957" y="219760"/>
                </a:lnTo>
                <a:lnTo>
                  <a:pt x="217957" y="232384"/>
                </a:lnTo>
                <a:lnTo>
                  <a:pt x="218808" y="233222"/>
                </a:lnTo>
                <a:lnTo>
                  <a:pt x="218808" y="236588"/>
                </a:lnTo>
                <a:lnTo>
                  <a:pt x="219646" y="237426"/>
                </a:lnTo>
                <a:lnTo>
                  <a:pt x="219646" y="239115"/>
                </a:lnTo>
                <a:lnTo>
                  <a:pt x="220484" y="240792"/>
                </a:lnTo>
                <a:lnTo>
                  <a:pt x="220484" y="241642"/>
                </a:lnTo>
                <a:lnTo>
                  <a:pt x="221322" y="243319"/>
                </a:lnTo>
                <a:lnTo>
                  <a:pt x="221322" y="245008"/>
                </a:lnTo>
                <a:lnTo>
                  <a:pt x="222173" y="245846"/>
                </a:lnTo>
                <a:lnTo>
                  <a:pt x="223012" y="247523"/>
                </a:lnTo>
                <a:lnTo>
                  <a:pt x="223850" y="248373"/>
                </a:lnTo>
                <a:lnTo>
                  <a:pt x="224701" y="250050"/>
                </a:lnTo>
                <a:lnTo>
                  <a:pt x="225539" y="250901"/>
                </a:lnTo>
                <a:lnTo>
                  <a:pt x="226377" y="252577"/>
                </a:lnTo>
                <a:lnTo>
                  <a:pt x="227215" y="253415"/>
                </a:lnTo>
                <a:lnTo>
                  <a:pt x="228066" y="255104"/>
                </a:lnTo>
                <a:lnTo>
                  <a:pt x="228066" y="255943"/>
                </a:lnTo>
                <a:lnTo>
                  <a:pt x="228904" y="256781"/>
                </a:lnTo>
                <a:lnTo>
                  <a:pt x="389636" y="436041"/>
                </a:lnTo>
                <a:lnTo>
                  <a:pt x="424141" y="451192"/>
                </a:lnTo>
                <a:lnTo>
                  <a:pt x="432308" y="450418"/>
                </a:lnTo>
                <a:lnTo>
                  <a:pt x="465150" y="424903"/>
                </a:lnTo>
                <a:lnTo>
                  <a:pt x="469379" y="407949"/>
                </a:lnTo>
                <a:lnTo>
                  <a:pt x="466991" y="390525"/>
                </a:lnTo>
                <a:lnTo>
                  <a:pt x="457809" y="374599"/>
                </a:lnTo>
                <a:lnTo>
                  <a:pt x="324840" y="225653"/>
                </a:lnTo>
                <a:lnTo>
                  <a:pt x="457809" y="76695"/>
                </a:lnTo>
                <a:lnTo>
                  <a:pt x="467106" y="61125"/>
                </a:lnTo>
                <a:lnTo>
                  <a:pt x="469696" y="43662"/>
                </a:lnTo>
                <a:close/>
              </a:path>
            </a:pathLst>
          </a:custGeom>
          <a:solidFill>
            <a:srgbClr val="FFFFFF"/>
          </a:solidFill>
        </p:spPr>
        <p:txBody>
          <a:bodyPr wrap="square" lIns="0" tIns="0" rIns="0" bIns="0" rtlCol="0"/>
          <a:lstStyle/>
          <a:p>
            <a:endParaRPr/>
          </a:p>
        </p:txBody>
      </p:sp>
      <p:sp>
        <p:nvSpPr>
          <p:cNvPr id="2" name="Holder 2"/>
          <p:cNvSpPr>
            <a:spLocks noGrp="1"/>
          </p:cNvSpPr>
          <p:nvPr>
            <p:ph type="ctrTitle"/>
          </p:nvPr>
        </p:nvSpPr>
        <p:spPr>
          <a:xfrm>
            <a:off x="1016000" y="2007132"/>
            <a:ext cx="16256000" cy="10922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600" b="1" i="0">
                <a:solidFill>
                  <a:srgbClr val="603B8F"/>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000" b="0" i="0">
                <a:solidFill>
                  <a:srgbClr val="1F254D"/>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10287000"/>
          </a:xfrm>
          <a:custGeom>
            <a:avLst/>
            <a:gdLst/>
            <a:ahLst/>
            <a:cxnLst/>
            <a:rect l="l" t="t" r="r" b="b"/>
            <a:pathLst>
              <a:path w="9144000" h="10287000">
                <a:moveTo>
                  <a:pt x="9143999" y="10286999"/>
                </a:moveTo>
                <a:lnTo>
                  <a:pt x="0" y="10286999"/>
                </a:lnTo>
                <a:lnTo>
                  <a:pt x="0" y="0"/>
                </a:lnTo>
                <a:lnTo>
                  <a:pt x="9143999" y="0"/>
                </a:lnTo>
                <a:lnTo>
                  <a:pt x="9143999" y="10286999"/>
                </a:lnTo>
                <a:close/>
              </a:path>
            </a:pathLst>
          </a:custGeom>
          <a:solidFill>
            <a:srgbClr val="A2AED5">
              <a:alpha val="69799"/>
            </a:srgbClr>
          </a:solidFill>
        </p:spPr>
        <p:txBody>
          <a:bodyPr wrap="square" lIns="0" tIns="0" rIns="0" bIns="0" rtlCol="0"/>
          <a:lstStyle/>
          <a:p>
            <a:endParaRPr/>
          </a:p>
        </p:txBody>
      </p:sp>
      <p:sp>
        <p:nvSpPr>
          <p:cNvPr id="17" name="bg object 17"/>
          <p:cNvSpPr/>
          <p:nvPr/>
        </p:nvSpPr>
        <p:spPr>
          <a:xfrm>
            <a:off x="1264995" y="4145829"/>
            <a:ext cx="6709409" cy="499745"/>
          </a:xfrm>
          <a:custGeom>
            <a:avLst/>
            <a:gdLst/>
            <a:ahLst/>
            <a:cxnLst/>
            <a:rect l="l" t="t" r="r" b="b"/>
            <a:pathLst>
              <a:path w="6709409" h="499745">
                <a:moveTo>
                  <a:pt x="0" y="499560"/>
                </a:moveTo>
                <a:lnTo>
                  <a:pt x="0" y="328658"/>
                </a:lnTo>
                <a:lnTo>
                  <a:pt x="3579" y="280260"/>
                </a:lnTo>
                <a:lnTo>
                  <a:pt x="13971" y="234011"/>
                </a:lnTo>
                <a:lnTo>
                  <a:pt x="30657" y="190429"/>
                </a:lnTo>
                <a:lnTo>
                  <a:pt x="53119" y="150032"/>
                </a:lnTo>
                <a:lnTo>
                  <a:pt x="80839" y="113338"/>
                </a:lnTo>
                <a:lnTo>
                  <a:pt x="113298" y="80868"/>
                </a:lnTo>
                <a:lnTo>
                  <a:pt x="149979" y="53138"/>
                </a:lnTo>
                <a:lnTo>
                  <a:pt x="190361" y="30668"/>
                </a:lnTo>
                <a:lnTo>
                  <a:pt x="233929" y="13975"/>
                </a:lnTo>
                <a:lnTo>
                  <a:pt x="280161" y="3580"/>
                </a:lnTo>
                <a:lnTo>
                  <a:pt x="328542" y="0"/>
                </a:lnTo>
                <a:lnTo>
                  <a:pt x="6380291" y="0"/>
                </a:lnTo>
                <a:lnTo>
                  <a:pt x="6428671" y="3580"/>
                </a:lnTo>
                <a:lnTo>
                  <a:pt x="6474904" y="13975"/>
                </a:lnTo>
                <a:lnTo>
                  <a:pt x="6518471" y="30668"/>
                </a:lnTo>
                <a:lnTo>
                  <a:pt x="6558854" y="53138"/>
                </a:lnTo>
                <a:lnTo>
                  <a:pt x="6595534" y="80868"/>
                </a:lnTo>
                <a:lnTo>
                  <a:pt x="6627993" y="113338"/>
                </a:lnTo>
                <a:lnTo>
                  <a:pt x="6655713" y="150032"/>
                </a:lnTo>
                <a:lnTo>
                  <a:pt x="6678176" y="190429"/>
                </a:lnTo>
                <a:lnTo>
                  <a:pt x="6694862" y="234011"/>
                </a:lnTo>
                <a:lnTo>
                  <a:pt x="6705254" y="280260"/>
                </a:lnTo>
                <a:lnTo>
                  <a:pt x="6708833" y="328658"/>
                </a:lnTo>
                <a:lnTo>
                  <a:pt x="6708833" y="466694"/>
                </a:lnTo>
                <a:lnTo>
                  <a:pt x="0" y="499560"/>
                </a:lnTo>
                <a:close/>
              </a:path>
            </a:pathLst>
          </a:custGeom>
          <a:solidFill>
            <a:srgbClr val="EC9DC3"/>
          </a:solidFill>
        </p:spPr>
        <p:txBody>
          <a:bodyPr wrap="square" lIns="0" tIns="0" rIns="0" bIns="0" rtlCol="0"/>
          <a:lstStyle/>
          <a:p>
            <a:endParaRPr/>
          </a:p>
        </p:txBody>
      </p:sp>
      <p:sp>
        <p:nvSpPr>
          <p:cNvPr id="18" name="bg object 18"/>
          <p:cNvSpPr/>
          <p:nvPr/>
        </p:nvSpPr>
        <p:spPr>
          <a:xfrm>
            <a:off x="1248568" y="4129396"/>
            <a:ext cx="6741795" cy="4114800"/>
          </a:xfrm>
          <a:custGeom>
            <a:avLst/>
            <a:gdLst/>
            <a:ahLst/>
            <a:cxnLst/>
            <a:rect l="l" t="t" r="r" b="b"/>
            <a:pathLst>
              <a:path w="6741795" h="4114800">
                <a:moveTo>
                  <a:pt x="6396718" y="4114799"/>
                </a:moveTo>
                <a:lnTo>
                  <a:pt x="344969" y="4114799"/>
                </a:lnTo>
                <a:lnTo>
                  <a:pt x="298152" y="4111649"/>
                </a:lnTo>
                <a:lnTo>
                  <a:pt x="253251" y="4102474"/>
                </a:lnTo>
                <a:lnTo>
                  <a:pt x="210677" y="4087685"/>
                </a:lnTo>
                <a:lnTo>
                  <a:pt x="170841" y="4067691"/>
                </a:lnTo>
                <a:lnTo>
                  <a:pt x="134154" y="4042905"/>
                </a:lnTo>
                <a:lnTo>
                  <a:pt x="101026" y="4013737"/>
                </a:lnTo>
                <a:lnTo>
                  <a:pt x="71868" y="3980597"/>
                </a:lnTo>
                <a:lnTo>
                  <a:pt x="47091" y="3943897"/>
                </a:lnTo>
                <a:lnTo>
                  <a:pt x="27104" y="3904047"/>
                </a:lnTo>
                <a:lnTo>
                  <a:pt x="12320" y="3861458"/>
                </a:lnTo>
                <a:lnTo>
                  <a:pt x="3148" y="3816542"/>
                </a:lnTo>
                <a:lnTo>
                  <a:pt x="0" y="3769708"/>
                </a:lnTo>
                <a:lnTo>
                  <a:pt x="0" y="345091"/>
                </a:lnTo>
                <a:lnTo>
                  <a:pt x="3148" y="298257"/>
                </a:lnTo>
                <a:lnTo>
                  <a:pt x="12320" y="253340"/>
                </a:lnTo>
                <a:lnTo>
                  <a:pt x="27104" y="210752"/>
                </a:lnTo>
                <a:lnTo>
                  <a:pt x="47091" y="170902"/>
                </a:lnTo>
                <a:lnTo>
                  <a:pt x="71868" y="134202"/>
                </a:lnTo>
                <a:lnTo>
                  <a:pt x="101026" y="101062"/>
                </a:lnTo>
                <a:lnTo>
                  <a:pt x="134154" y="71893"/>
                </a:lnTo>
                <a:lnTo>
                  <a:pt x="170841" y="47107"/>
                </a:lnTo>
                <a:lnTo>
                  <a:pt x="210677" y="27114"/>
                </a:lnTo>
                <a:lnTo>
                  <a:pt x="253251" y="12324"/>
                </a:lnTo>
                <a:lnTo>
                  <a:pt x="298152" y="3149"/>
                </a:lnTo>
                <a:lnTo>
                  <a:pt x="344969" y="0"/>
                </a:lnTo>
                <a:lnTo>
                  <a:pt x="6396718" y="0"/>
                </a:lnTo>
                <a:lnTo>
                  <a:pt x="6443535" y="3149"/>
                </a:lnTo>
                <a:lnTo>
                  <a:pt x="6488436" y="12324"/>
                </a:lnTo>
                <a:lnTo>
                  <a:pt x="6531009" y="27114"/>
                </a:lnTo>
                <a:lnTo>
                  <a:pt x="6542469" y="32865"/>
                </a:lnTo>
                <a:lnTo>
                  <a:pt x="344969" y="32865"/>
                </a:lnTo>
                <a:lnTo>
                  <a:pt x="299193" y="36285"/>
                </a:lnTo>
                <a:lnTo>
                  <a:pt x="255386" y="46209"/>
                </a:lnTo>
                <a:lnTo>
                  <a:pt x="214053" y="62133"/>
                </a:lnTo>
                <a:lnTo>
                  <a:pt x="175697" y="83554"/>
                </a:lnTo>
                <a:lnTo>
                  <a:pt x="140821" y="109968"/>
                </a:lnTo>
                <a:lnTo>
                  <a:pt x="109929" y="140871"/>
                </a:lnTo>
                <a:lnTo>
                  <a:pt x="83525" y="175759"/>
                </a:lnTo>
                <a:lnTo>
                  <a:pt x="62112" y="214129"/>
                </a:lnTo>
                <a:lnTo>
                  <a:pt x="46193" y="255476"/>
                </a:lnTo>
                <a:lnTo>
                  <a:pt x="36272" y="299298"/>
                </a:lnTo>
                <a:lnTo>
                  <a:pt x="32854" y="345091"/>
                </a:lnTo>
                <a:lnTo>
                  <a:pt x="32854" y="483127"/>
                </a:lnTo>
                <a:lnTo>
                  <a:pt x="6741687" y="483127"/>
                </a:lnTo>
                <a:lnTo>
                  <a:pt x="6741687" y="515993"/>
                </a:lnTo>
                <a:lnTo>
                  <a:pt x="32854" y="515993"/>
                </a:lnTo>
                <a:lnTo>
                  <a:pt x="32854" y="3769708"/>
                </a:lnTo>
                <a:lnTo>
                  <a:pt x="36272" y="3815500"/>
                </a:lnTo>
                <a:lnTo>
                  <a:pt x="46193" y="3859322"/>
                </a:lnTo>
                <a:lnTo>
                  <a:pt x="62112" y="3900670"/>
                </a:lnTo>
                <a:lnTo>
                  <a:pt x="83525" y="3939040"/>
                </a:lnTo>
                <a:lnTo>
                  <a:pt x="109929" y="3973928"/>
                </a:lnTo>
                <a:lnTo>
                  <a:pt x="140821" y="4004831"/>
                </a:lnTo>
                <a:lnTo>
                  <a:pt x="175697" y="4031244"/>
                </a:lnTo>
                <a:lnTo>
                  <a:pt x="214053" y="4052665"/>
                </a:lnTo>
                <a:lnTo>
                  <a:pt x="255386" y="4068589"/>
                </a:lnTo>
                <a:lnTo>
                  <a:pt x="299193" y="4078513"/>
                </a:lnTo>
                <a:lnTo>
                  <a:pt x="344969" y="4081933"/>
                </a:lnTo>
                <a:lnTo>
                  <a:pt x="6542469" y="4081933"/>
                </a:lnTo>
                <a:lnTo>
                  <a:pt x="6531009" y="4087685"/>
                </a:lnTo>
                <a:lnTo>
                  <a:pt x="6488436" y="4102474"/>
                </a:lnTo>
                <a:lnTo>
                  <a:pt x="6443535" y="4111649"/>
                </a:lnTo>
                <a:lnTo>
                  <a:pt x="6396718" y="4114799"/>
                </a:lnTo>
                <a:close/>
              </a:path>
              <a:path w="6741795" h="4114800">
                <a:moveTo>
                  <a:pt x="6741687" y="483127"/>
                </a:moveTo>
                <a:lnTo>
                  <a:pt x="6708833" y="483127"/>
                </a:lnTo>
                <a:lnTo>
                  <a:pt x="6708833" y="345091"/>
                </a:lnTo>
                <a:lnTo>
                  <a:pt x="6705414" y="299298"/>
                </a:lnTo>
                <a:lnTo>
                  <a:pt x="6695494" y="255476"/>
                </a:lnTo>
                <a:lnTo>
                  <a:pt x="6679575" y="214129"/>
                </a:lnTo>
                <a:lnTo>
                  <a:pt x="6658162" y="175759"/>
                </a:lnTo>
                <a:lnTo>
                  <a:pt x="6631757" y="140871"/>
                </a:lnTo>
                <a:lnTo>
                  <a:pt x="6600866" y="109968"/>
                </a:lnTo>
                <a:lnTo>
                  <a:pt x="6565990" y="83554"/>
                </a:lnTo>
                <a:lnTo>
                  <a:pt x="6527633" y="62133"/>
                </a:lnTo>
                <a:lnTo>
                  <a:pt x="6486300" y="46209"/>
                </a:lnTo>
                <a:lnTo>
                  <a:pt x="6442494" y="36285"/>
                </a:lnTo>
                <a:lnTo>
                  <a:pt x="6396718" y="32865"/>
                </a:lnTo>
                <a:lnTo>
                  <a:pt x="6542469" y="32865"/>
                </a:lnTo>
                <a:lnTo>
                  <a:pt x="6607532" y="71893"/>
                </a:lnTo>
                <a:lnTo>
                  <a:pt x="6640660" y="101062"/>
                </a:lnTo>
                <a:lnTo>
                  <a:pt x="6669819" y="134202"/>
                </a:lnTo>
                <a:lnTo>
                  <a:pt x="6694596" y="170902"/>
                </a:lnTo>
                <a:lnTo>
                  <a:pt x="6714582" y="210752"/>
                </a:lnTo>
                <a:lnTo>
                  <a:pt x="6729367" y="253340"/>
                </a:lnTo>
                <a:lnTo>
                  <a:pt x="6738539" y="298257"/>
                </a:lnTo>
                <a:lnTo>
                  <a:pt x="6741687" y="345091"/>
                </a:lnTo>
                <a:lnTo>
                  <a:pt x="6741687" y="483127"/>
                </a:lnTo>
                <a:close/>
              </a:path>
              <a:path w="6741795" h="4114800">
                <a:moveTo>
                  <a:pt x="6542469" y="4081933"/>
                </a:moveTo>
                <a:lnTo>
                  <a:pt x="6396718" y="4081933"/>
                </a:lnTo>
                <a:lnTo>
                  <a:pt x="6443234" y="4078587"/>
                </a:lnTo>
                <a:lnTo>
                  <a:pt x="6487500" y="4068856"/>
                </a:lnTo>
                <a:lnTo>
                  <a:pt x="6529055" y="4053199"/>
                </a:lnTo>
                <a:lnTo>
                  <a:pt x="6567441" y="4032074"/>
                </a:lnTo>
                <a:lnTo>
                  <a:pt x="6602199" y="4005942"/>
                </a:lnTo>
                <a:lnTo>
                  <a:pt x="6632868" y="3975261"/>
                </a:lnTo>
                <a:lnTo>
                  <a:pt x="6658991" y="3940492"/>
                </a:lnTo>
                <a:lnTo>
                  <a:pt x="6680108" y="3902092"/>
                </a:lnTo>
                <a:lnTo>
                  <a:pt x="6695760" y="3860522"/>
                </a:lnTo>
                <a:lnTo>
                  <a:pt x="6705422" y="3816542"/>
                </a:lnTo>
                <a:lnTo>
                  <a:pt x="6708833" y="3769708"/>
                </a:lnTo>
                <a:lnTo>
                  <a:pt x="6708833" y="515993"/>
                </a:lnTo>
                <a:lnTo>
                  <a:pt x="6741687" y="515993"/>
                </a:lnTo>
                <a:lnTo>
                  <a:pt x="6741687" y="3769708"/>
                </a:lnTo>
                <a:lnTo>
                  <a:pt x="6738539" y="3816542"/>
                </a:lnTo>
                <a:lnTo>
                  <a:pt x="6729367" y="3861458"/>
                </a:lnTo>
                <a:lnTo>
                  <a:pt x="6714582" y="3904047"/>
                </a:lnTo>
                <a:lnTo>
                  <a:pt x="6694596" y="3943897"/>
                </a:lnTo>
                <a:lnTo>
                  <a:pt x="6669819" y="3980597"/>
                </a:lnTo>
                <a:lnTo>
                  <a:pt x="6640660" y="4013737"/>
                </a:lnTo>
                <a:lnTo>
                  <a:pt x="6607532" y="4042905"/>
                </a:lnTo>
                <a:lnTo>
                  <a:pt x="6570845" y="4067691"/>
                </a:lnTo>
                <a:lnTo>
                  <a:pt x="6542469" y="4081933"/>
                </a:lnTo>
                <a:close/>
              </a:path>
            </a:pathLst>
          </a:custGeom>
          <a:solidFill>
            <a:srgbClr val="000000"/>
          </a:solidFill>
        </p:spPr>
        <p:txBody>
          <a:bodyPr wrap="square" lIns="0" tIns="0" rIns="0" bIns="0" rtlCol="0"/>
          <a:lstStyle/>
          <a:p>
            <a:endParaRPr/>
          </a:p>
        </p:txBody>
      </p:sp>
      <p:sp>
        <p:nvSpPr>
          <p:cNvPr id="19" name="bg object 19"/>
          <p:cNvSpPr/>
          <p:nvPr/>
        </p:nvSpPr>
        <p:spPr>
          <a:xfrm>
            <a:off x="1264995" y="4628957"/>
            <a:ext cx="6709409" cy="3599179"/>
          </a:xfrm>
          <a:custGeom>
            <a:avLst/>
            <a:gdLst/>
            <a:ahLst/>
            <a:cxnLst/>
            <a:rect l="l" t="t" r="r" b="b"/>
            <a:pathLst>
              <a:path w="6709409" h="3599179">
                <a:moveTo>
                  <a:pt x="6380291" y="3598806"/>
                </a:moveTo>
                <a:lnTo>
                  <a:pt x="328542" y="3598806"/>
                </a:lnTo>
                <a:lnTo>
                  <a:pt x="280161" y="3595225"/>
                </a:lnTo>
                <a:lnTo>
                  <a:pt x="233929" y="3584830"/>
                </a:lnTo>
                <a:lnTo>
                  <a:pt x="190361" y="3568138"/>
                </a:lnTo>
                <a:lnTo>
                  <a:pt x="149979" y="3545667"/>
                </a:lnTo>
                <a:lnTo>
                  <a:pt x="113298" y="3517938"/>
                </a:lnTo>
                <a:lnTo>
                  <a:pt x="80839" y="3485467"/>
                </a:lnTo>
                <a:lnTo>
                  <a:pt x="53119" y="3448774"/>
                </a:lnTo>
                <a:lnTo>
                  <a:pt x="30657" y="3408377"/>
                </a:lnTo>
                <a:lnTo>
                  <a:pt x="13971" y="3364794"/>
                </a:lnTo>
                <a:lnTo>
                  <a:pt x="3579" y="3318545"/>
                </a:lnTo>
                <a:lnTo>
                  <a:pt x="0" y="3270148"/>
                </a:lnTo>
                <a:lnTo>
                  <a:pt x="0" y="0"/>
                </a:lnTo>
                <a:lnTo>
                  <a:pt x="6708833" y="0"/>
                </a:lnTo>
                <a:lnTo>
                  <a:pt x="6708833" y="3270148"/>
                </a:lnTo>
                <a:lnTo>
                  <a:pt x="6705328" y="3319286"/>
                </a:lnTo>
                <a:lnTo>
                  <a:pt x="6695129" y="3365994"/>
                </a:lnTo>
                <a:lnTo>
                  <a:pt x="6678709" y="3409799"/>
                </a:lnTo>
                <a:lnTo>
                  <a:pt x="6656543" y="3450226"/>
                </a:lnTo>
                <a:lnTo>
                  <a:pt x="6629104" y="3486800"/>
                </a:lnTo>
                <a:lnTo>
                  <a:pt x="6596867" y="3519049"/>
                </a:lnTo>
                <a:lnTo>
                  <a:pt x="6560305" y="3546497"/>
                </a:lnTo>
                <a:lnTo>
                  <a:pt x="6519893" y="3568671"/>
                </a:lnTo>
                <a:lnTo>
                  <a:pt x="6476104" y="3585096"/>
                </a:lnTo>
                <a:lnTo>
                  <a:pt x="6429412" y="3595299"/>
                </a:lnTo>
                <a:lnTo>
                  <a:pt x="6380291" y="3598806"/>
                </a:lnTo>
                <a:close/>
              </a:path>
            </a:pathLst>
          </a:custGeom>
          <a:solidFill>
            <a:srgbClr val="F5F6F6"/>
          </a:solidFill>
        </p:spPr>
        <p:txBody>
          <a:bodyPr wrap="square" lIns="0" tIns="0" rIns="0" bIns="0" rtlCol="0"/>
          <a:lstStyle/>
          <a:p>
            <a:endParaRPr/>
          </a:p>
        </p:txBody>
      </p:sp>
      <p:sp>
        <p:nvSpPr>
          <p:cNvPr id="20" name="bg object 20"/>
          <p:cNvSpPr/>
          <p:nvPr/>
        </p:nvSpPr>
        <p:spPr>
          <a:xfrm>
            <a:off x="1248568" y="4129396"/>
            <a:ext cx="6741795" cy="4114800"/>
          </a:xfrm>
          <a:custGeom>
            <a:avLst/>
            <a:gdLst/>
            <a:ahLst/>
            <a:cxnLst/>
            <a:rect l="l" t="t" r="r" b="b"/>
            <a:pathLst>
              <a:path w="6741795" h="4114800">
                <a:moveTo>
                  <a:pt x="6396718" y="4114799"/>
                </a:moveTo>
                <a:lnTo>
                  <a:pt x="344969" y="4114799"/>
                </a:lnTo>
                <a:lnTo>
                  <a:pt x="298152" y="4111649"/>
                </a:lnTo>
                <a:lnTo>
                  <a:pt x="253251" y="4102474"/>
                </a:lnTo>
                <a:lnTo>
                  <a:pt x="210677" y="4087685"/>
                </a:lnTo>
                <a:lnTo>
                  <a:pt x="170841" y="4067691"/>
                </a:lnTo>
                <a:lnTo>
                  <a:pt x="134154" y="4042905"/>
                </a:lnTo>
                <a:lnTo>
                  <a:pt x="101026" y="4013737"/>
                </a:lnTo>
                <a:lnTo>
                  <a:pt x="71868" y="3980597"/>
                </a:lnTo>
                <a:lnTo>
                  <a:pt x="47091" y="3943897"/>
                </a:lnTo>
                <a:lnTo>
                  <a:pt x="27104" y="3904047"/>
                </a:lnTo>
                <a:lnTo>
                  <a:pt x="12320" y="3861458"/>
                </a:lnTo>
                <a:lnTo>
                  <a:pt x="3148" y="3816542"/>
                </a:lnTo>
                <a:lnTo>
                  <a:pt x="0" y="3769708"/>
                </a:lnTo>
                <a:lnTo>
                  <a:pt x="0" y="345091"/>
                </a:lnTo>
                <a:lnTo>
                  <a:pt x="3148" y="298257"/>
                </a:lnTo>
                <a:lnTo>
                  <a:pt x="12320" y="253340"/>
                </a:lnTo>
                <a:lnTo>
                  <a:pt x="27104" y="210752"/>
                </a:lnTo>
                <a:lnTo>
                  <a:pt x="47091" y="170902"/>
                </a:lnTo>
                <a:lnTo>
                  <a:pt x="71868" y="134202"/>
                </a:lnTo>
                <a:lnTo>
                  <a:pt x="101026" y="101062"/>
                </a:lnTo>
                <a:lnTo>
                  <a:pt x="134154" y="71893"/>
                </a:lnTo>
                <a:lnTo>
                  <a:pt x="170841" y="47107"/>
                </a:lnTo>
                <a:lnTo>
                  <a:pt x="210677" y="27114"/>
                </a:lnTo>
                <a:lnTo>
                  <a:pt x="253251" y="12324"/>
                </a:lnTo>
                <a:lnTo>
                  <a:pt x="298152" y="3149"/>
                </a:lnTo>
                <a:lnTo>
                  <a:pt x="344969" y="0"/>
                </a:lnTo>
                <a:lnTo>
                  <a:pt x="6396718" y="0"/>
                </a:lnTo>
                <a:lnTo>
                  <a:pt x="6443535" y="3149"/>
                </a:lnTo>
                <a:lnTo>
                  <a:pt x="6488436" y="12324"/>
                </a:lnTo>
                <a:lnTo>
                  <a:pt x="6531009" y="27114"/>
                </a:lnTo>
                <a:lnTo>
                  <a:pt x="6542469" y="32865"/>
                </a:lnTo>
                <a:lnTo>
                  <a:pt x="344969" y="32865"/>
                </a:lnTo>
                <a:lnTo>
                  <a:pt x="299193" y="36285"/>
                </a:lnTo>
                <a:lnTo>
                  <a:pt x="255386" y="46209"/>
                </a:lnTo>
                <a:lnTo>
                  <a:pt x="214053" y="62133"/>
                </a:lnTo>
                <a:lnTo>
                  <a:pt x="175697" y="83554"/>
                </a:lnTo>
                <a:lnTo>
                  <a:pt x="140821" y="109968"/>
                </a:lnTo>
                <a:lnTo>
                  <a:pt x="109929" y="140871"/>
                </a:lnTo>
                <a:lnTo>
                  <a:pt x="83525" y="175759"/>
                </a:lnTo>
                <a:lnTo>
                  <a:pt x="62112" y="214129"/>
                </a:lnTo>
                <a:lnTo>
                  <a:pt x="46193" y="255476"/>
                </a:lnTo>
                <a:lnTo>
                  <a:pt x="36272" y="299298"/>
                </a:lnTo>
                <a:lnTo>
                  <a:pt x="32854" y="345091"/>
                </a:lnTo>
                <a:lnTo>
                  <a:pt x="32854" y="483127"/>
                </a:lnTo>
                <a:lnTo>
                  <a:pt x="6741687" y="483127"/>
                </a:lnTo>
                <a:lnTo>
                  <a:pt x="6741687" y="515993"/>
                </a:lnTo>
                <a:lnTo>
                  <a:pt x="32854" y="515993"/>
                </a:lnTo>
                <a:lnTo>
                  <a:pt x="32854" y="3769708"/>
                </a:lnTo>
                <a:lnTo>
                  <a:pt x="36272" y="3815500"/>
                </a:lnTo>
                <a:lnTo>
                  <a:pt x="46193" y="3859322"/>
                </a:lnTo>
                <a:lnTo>
                  <a:pt x="62112" y="3900670"/>
                </a:lnTo>
                <a:lnTo>
                  <a:pt x="83525" y="3939040"/>
                </a:lnTo>
                <a:lnTo>
                  <a:pt x="109929" y="3973928"/>
                </a:lnTo>
                <a:lnTo>
                  <a:pt x="140821" y="4004831"/>
                </a:lnTo>
                <a:lnTo>
                  <a:pt x="175697" y="4031244"/>
                </a:lnTo>
                <a:lnTo>
                  <a:pt x="214053" y="4052665"/>
                </a:lnTo>
                <a:lnTo>
                  <a:pt x="255386" y="4068589"/>
                </a:lnTo>
                <a:lnTo>
                  <a:pt x="299193" y="4078513"/>
                </a:lnTo>
                <a:lnTo>
                  <a:pt x="344969" y="4081933"/>
                </a:lnTo>
                <a:lnTo>
                  <a:pt x="6542469" y="4081933"/>
                </a:lnTo>
                <a:lnTo>
                  <a:pt x="6531009" y="4087685"/>
                </a:lnTo>
                <a:lnTo>
                  <a:pt x="6488436" y="4102474"/>
                </a:lnTo>
                <a:lnTo>
                  <a:pt x="6443535" y="4111649"/>
                </a:lnTo>
                <a:lnTo>
                  <a:pt x="6396718" y="4114799"/>
                </a:lnTo>
                <a:close/>
              </a:path>
              <a:path w="6741795" h="4114800">
                <a:moveTo>
                  <a:pt x="6741687" y="483127"/>
                </a:moveTo>
                <a:lnTo>
                  <a:pt x="6708833" y="483127"/>
                </a:lnTo>
                <a:lnTo>
                  <a:pt x="6708833" y="345091"/>
                </a:lnTo>
                <a:lnTo>
                  <a:pt x="6705414" y="299298"/>
                </a:lnTo>
                <a:lnTo>
                  <a:pt x="6695494" y="255476"/>
                </a:lnTo>
                <a:lnTo>
                  <a:pt x="6679575" y="214129"/>
                </a:lnTo>
                <a:lnTo>
                  <a:pt x="6658162" y="175759"/>
                </a:lnTo>
                <a:lnTo>
                  <a:pt x="6631757" y="140871"/>
                </a:lnTo>
                <a:lnTo>
                  <a:pt x="6600866" y="109968"/>
                </a:lnTo>
                <a:lnTo>
                  <a:pt x="6565990" y="83554"/>
                </a:lnTo>
                <a:lnTo>
                  <a:pt x="6527633" y="62133"/>
                </a:lnTo>
                <a:lnTo>
                  <a:pt x="6486300" y="46209"/>
                </a:lnTo>
                <a:lnTo>
                  <a:pt x="6442494" y="36285"/>
                </a:lnTo>
                <a:lnTo>
                  <a:pt x="6396718" y="32865"/>
                </a:lnTo>
                <a:lnTo>
                  <a:pt x="6542469" y="32865"/>
                </a:lnTo>
                <a:lnTo>
                  <a:pt x="6607532" y="71893"/>
                </a:lnTo>
                <a:lnTo>
                  <a:pt x="6640660" y="101062"/>
                </a:lnTo>
                <a:lnTo>
                  <a:pt x="6669819" y="134202"/>
                </a:lnTo>
                <a:lnTo>
                  <a:pt x="6694596" y="170902"/>
                </a:lnTo>
                <a:lnTo>
                  <a:pt x="6714582" y="210752"/>
                </a:lnTo>
                <a:lnTo>
                  <a:pt x="6729367" y="253340"/>
                </a:lnTo>
                <a:lnTo>
                  <a:pt x="6738539" y="298257"/>
                </a:lnTo>
                <a:lnTo>
                  <a:pt x="6741687" y="345091"/>
                </a:lnTo>
                <a:lnTo>
                  <a:pt x="6741687" y="483127"/>
                </a:lnTo>
                <a:close/>
              </a:path>
              <a:path w="6741795" h="4114800">
                <a:moveTo>
                  <a:pt x="6542469" y="4081933"/>
                </a:moveTo>
                <a:lnTo>
                  <a:pt x="6396718" y="4081933"/>
                </a:lnTo>
                <a:lnTo>
                  <a:pt x="6443234" y="4078587"/>
                </a:lnTo>
                <a:lnTo>
                  <a:pt x="6487500" y="4068856"/>
                </a:lnTo>
                <a:lnTo>
                  <a:pt x="6529055" y="4053199"/>
                </a:lnTo>
                <a:lnTo>
                  <a:pt x="6567441" y="4032074"/>
                </a:lnTo>
                <a:lnTo>
                  <a:pt x="6602199" y="4005942"/>
                </a:lnTo>
                <a:lnTo>
                  <a:pt x="6632868" y="3975261"/>
                </a:lnTo>
                <a:lnTo>
                  <a:pt x="6658991" y="3940492"/>
                </a:lnTo>
                <a:lnTo>
                  <a:pt x="6680108" y="3902092"/>
                </a:lnTo>
                <a:lnTo>
                  <a:pt x="6695760" y="3860522"/>
                </a:lnTo>
                <a:lnTo>
                  <a:pt x="6705422" y="3816542"/>
                </a:lnTo>
                <a:lnTo>
                  <a:pt x="6708833" y="3769708"/>
                </a:lnTo>
                <a:lnTo>
                  <a:pt x="6708833" y="515993"/>
                </a:lnTo>
                <a:lnTo>
                  <a:pt x="6741687" y="515993"/>
                </a:lnTo>
                <a:lnTo>
                  <a:pt x="6741687" y="3769708"/>
                </a:lnTo>
                <a:lnTo>
                  <a:pt x="6738539" y="3816542"/>
                </a:lnTo>
                <a:lnTo>
                  <a:pt x="6729367" y="3861458"/>
                </a:lnTo>
                <a:lnTo>
                  <a:pt x="6714582" y="3904047"/>
                </a:lnTo>
                <a:lnTo>
                  <a:pt x="6694596" y="3943897"/>
                </a:lnTo>
                <a:lnTo>
                  <a:pt x="6669819" y="3980597"/>
                </a:lnTo>
                <a:lnTo>
                  <a:pt x="6640660" y="4013737"/>
                </a:lnTo>
                <a:lnTo>
                  <a:pt x="6607532" y="4042905"/>
                </a:lnTo>
                <a:lnTo>
                  <a:pt x="6570845" y="4067691"/>
                </a:lnTo>
                <a:lnTo>
                  <a:pt x="6542469" y="4081933"/>
                </a:lnTo>
                <a:close/>
              </a:path>
            </a:pathLst>
          </a:custGeom>
          <a:solidFill>
            <a:srgbClr val="000000"/>
          </a:solidFill>
        </p:spPr>
        <p:txBody>
          <a:bodyPr wrap="square" lIns="0" tIns="0" rIns="0" bIns="0" rtlCol="0"/>
          <a:lstStyle/>
          <a:p>
            <a:endParaRPr/>
          </a:p>
        </p:txBody>
      </p:sp>
      <p:sp>
        <p:nvSpPr>
          <p:cNvPr id="21" name="bg object 21"/>
          <p:cNvSpPr/>
          <p:nvPr/>
        </p:nvSpPr>
        <p:spPr>
          <a:xfrm>
            <a:off x="1649390" y="4320018"/>
            <a:ext cx="693420" cy="164465"/>
          </a:xfrm>
          <a:custGeom>
            <a:avLst/>
            <a:gdLst/>
            <a:ahLst/>
            <a:cxnLst/>
            <a:rect l="l" t="t" r="r" b="b"/>
            <a:pathLst>
              <a:path w="693419" h="164464">
                <a:moveTo>
                  <a:pt x="164271" y="164329"/>
                </a:moveTo>
                <a:lnTo>
                  <a:pt x="0" y="164329"/>
                </a:lnTo>
                <a:lnTo>
                  <a:pt x="0" y="0"/>
                </a:lnTo>
                <a:lnTo>
                  <a:pt x="164271" y="0"/>
                </a:lnTo>
                <a:lnTo>
                  <a:pt x="164271" y="164329"/>
                </a:lnTo>
                <a:close/>
              </a:path>
              <a:path w="693419" h="164464">
                <a:moveTo>
                  <a:pt x="351540" y="164329"/>
                </a:moveTo>
                <a:lnTo>
                  <a:pt x="319301" y="157961"/>
                </a:lnTo>
                <a:lnTo>
                  <a:pt x="293223" y="140501"/>
                </a:lnTo>
                <a:lnTo>
                  <a:pt x="275770" y="114414"/>
                </a:lnTo>
                <a:lnTo>
                  <a:pt x="269404" y="82164"/>
                </a:lnTo>
                <a:lnTo>
                  <a:pt x="275770" y="49914"/>
                </a:lnTo>
                <a:lnTo>
                  <a:pt x="293223" y="23827"/>
                </a:lnTo>
                <a:lnTo>
                  <a:pt x="319302" y="6367"/>
                </a:lnTo>
                <a:lnTo>
                  <a:pt x="351540" y="0"/>
                </a:lnTo>
                <a:lnTo>
                  <a:pt x="383778" y="6367"/>
                </a:lnTo>
                <a:lnTo>
                  <a:pt x="409856" y="23827"/>
                </a:lnTo>
                <a:lnTo>
                  <a:pt x="427310" y="49914"/>
                </a:lnTo>
                <a:lnTo>
                  <a:pt x="433675" y="82164"/>
                </a:lnTo>
                <a:lnTo>
                  <a:pt x="427310" y="114414"/>
                </a:lnTo>
                <a:lnTo>
                  <a:pt x="409856" y="140501"/>
                </a:lnTo>
                <a:lnTo>
                  <a:pt x="383778" y="157961"/>
                </a:lnTo>
                <a:lnTo>
                  <a:pt x="351540" y="164329"/>
                </a:lnTo>
                <a:close/>
              </a:path>
              <a:path w="693419" h="164464">
                <a:moveTo>
                  <a:pt x="693224" y="164329"/>
                </a:moveTo>
                <a:lnTo>
                  <a:pt x="528953" y="164329"/>
                </a:lnTo>
                <a:lnTo>
                  <a:pt x="611088" y="0"/>
                </a:lnTo>
                <a:lnTo>
                  <a:pt x="693224" y="164329"/>
                </a:lnTo>
                <a:close/>
              </a:path>
            </a:pathLst>
          </a:custGeom>
          <a:solidFill>
            <a:srgbClr val="F7DA52"/>
          </a:solidFill>
        </p:spPr>
        <p:txBody>
          <a:bodyPr wrap="square" lIns="0" tIns="0" rIns="0" bIns="0" rtlCol="0"/>
          <a:lstStyle/>
          <a:p>
            <a:endParaRPr/>
          </a:p>
        </p:txBody>
      </p:sp>
      <p:pic>
        <p:nvPicPr>
          <p:cNvPr id="22" name="bg object 22"/>
          <p:cNvPicPr/>
          <p:nvPr/>
        </p:nvPicPr>
        <p:blipFill>
          <a:blip r:embed="rId2" cstate="print"/>
          <a:stretch>
            <a:fillRect/>
          </a:stretch>
        </p:blipFill>
        <p:spPr>
          <a:xfrm>
            <a:off x="914354" y="4129396"/>
            <a:ext cx="7314469" cy="4113976"/>
          </a:xfrm>
          <a:prstGeom prst="rect">
            <a:avLst/>
          </a:prstGeom>
        </p:spPr>
      </p:pic>
      <p:sp>
        <p:nvSpPr>
          <p:cNvPr id="2" name="Holder 2"/>
          <p:cNvSpPr>
            <a:spLocks noGrp="1"/>
          </p:cNvSpPr>
          <p:nvPr>
            <p:ph type="title"/>
          </p:nvPr>
        </p:nvSpPr>
        <p:spPr/>
        <p:txBody>
          <a:bodyPr lIns="0" tIns="0" rIns="0" bIns="0"/>
          <a:lstStyle>
            <a:lvl1pPr>
              <a:defRPr sz="11600" b="1" i="0">
                <a:solidFill>
                  <a:srgbClr val="603B8F"/>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2AED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1600" b="1" i="0">
                <a:solidFill>
                  <a:srgbClr val="603B8F"/>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434233" y="1783396"/>
            <a:ext cx="3419532" cy="3671570"/>
          </a:xfrm>
          <a:prstGeom prst="rect">
            <a:avLst/>
          </a:prstGeom>
        </p:spPr>
        <p:txBody>
          <a:bodyPr wrap="square" lIns="0" tIns="0" rIns="0" bIns="0">
            <a:spAutoFit/>
          </a:bodyPr>
          <a:lstStyle>
            <a:lvl1pPr>
              <a:defRPr sz="11600" b="1" i="0">
                <a:solidFill>
                  <a:srgbClr val="603B8F"/>
                </a:solidFill>
                <a:latin typeface="Trebuchet MS"/>
                <a:cs typeface="Trebuchet MS"/>
              </a:defRPr>
            </a:lvl1pPr>
          </a:lstStyle>
          <a:p>
            <a:endParaRPr/>
          </a:p>
        </p:txBody>
      </p:sp>
      <p:sp>
        <p:nvSpPr>
          <p:cNvPr id="3" name="Holder 3"/>
          <p:cNvSpPr>
            <a:spLocks noGrp="1"/>
          </p:cNvSpPr>
          <p:nvPr>
            <p:ph type="body" idx="1"/>
          </p:nvPr>
        </p:nvSpPr>
        <p:spPr>
          <a:xfrm>
            <a:off x="640767" y="3692102"/>
            <a:ext cx="17006465" cy="3942715"/>
          </a:xfrm>
          <a:prstGeom prst="rect">
            <a:avLst/>
          </a:prstGeom>
        </p:spPr>
        <p:txBody>
          <a:bodyPr wrap="square" lIns="0" tIns="0" rIns="0" bIns="0">
            <a:spAutoFit/>
          </a:bodyPr>
          <a:lstStyle>
            <a:lvl1pPr>
              <a:defRPr sz="3000" b="0" i="0">
                <a:solidFill>
                  <a:srgbClr val="1F254D"/>
                </a:solidFill>
                <a:latin typeface="Lucida Sans Unicode"/>
                <a:cs typeface="Lucida Sans Unicode"/>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12/24/2022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slide" Target="slide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9.jpg"/><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1.jpg"/><Relationship Id="rId4" Type="http://schemas.openxmlformats.org/officeDocument/2006/relationships/image" Target="../media/image40.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43.jpg"/><Relationship Id="rId7"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5.jpg"/><Relationship Id="rId4" Type="http://schemas.openxmlformats.org/officeDocument/2006/relationships/image" Target="../media/image44.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6.jpg"/><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8.jpg"/><Relationship Id="rId4" Type="http://schemas.openxmlformats.org/officeDocument/2006/relationships/image" Target="../media/image47.jp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1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50.jpg"/><Relationship Id="rId7"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2.jpg"/><Relationship Id="rId4" Type="http://schemas.openxmlformats.org/officeDocument/2006/relationships/image" Target="../media/image51.jp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4.xml"/><Relationship Id="rId1" Type="http://schemas.openxmlformats.org/officeDocument/2006/relationships/video" Target="https://www.youtube.com/embed/YKDg8dFb7HI?feature=oembed" TargetMode="External"/><Relationship Id="rId6" Type="http://schemas.openxmlformats.org/officeDocument/2006/relationships/image" Target="../media/image54.jpeg"/><Relationship Id="rId5" Type="http://schemas.openxmlformats.org/officeDocument/2006/relationships/image" Target="../media/image1.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hyperlink" Target="http://https/quizzory.in/id/638e2bbda98e066726a1e900" TargetMode="External"/><Relationship Id="rId10" Type="http://schemas.openxmlformats.org/officeDocument/2006/relationships/image" Target="../media/image1.png"/><Relationship Id="rId4" Type="http://schemas.openxmlformats.org/officeDocument/2006/relationships/image" Target="../media/image57.png"/><Relationship Id="rId9"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2.png"/><Relationship Id="rId18" Type="http://schemas.microsoft.com/office/2007/relationships/hdphoto" Target="../media/hdphoto4.wdp"/><Relationship Id="rId3" Type="http://schemas.openxmlformats.org/officeDocument/2006/relationships/image" Target="../media/image9.png"/><Relationship Id="rId21" Type="http://schemas.microsoft.com/office/2007/relationships/hdphoto" Target="../media/hdphoto5.wdp"/><Relationship Id="rId7" Type="http://schemas.openxmlformats.org/officeDocument/2006/relationships/slide" Target="slide4.xml"/><Relationship Id="rId12" Type="http://schemas.microsoft.com/office/2007/relationships/hdphoto" Target="../media/hdphoto1.wdp"/><Relationship Id="rId17" Type="http://schemas.openxmlformats.org/officeDocument/2006/relationships/image" Target="../media/image14.png"/><Relationship Id="rId2" Type="http://schemas.openxmlformats.org/officeDocument/2006/relationships/image" Target="../media/image8.png"/><Relationship Id="rId16" Type="http://schemas.microsoft.com/office/2007/relationships/hdphoto" Target="../media/hdphoto3.wdp"/><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image" Target="../media/image11.png"/><Relationship Id="rId5" Type="http://schemas.openxmlformats.org/officeDocument/2006/relationships/slide" Target="slide18.xml"/><Relationship Id="rId15" Type="http://schemas.openxmlformats.org/officeDocument/2006/relationships/image" Target="../media/image13.png"/><Relationship Id="rId10" Type="http://schemas.openxmlformats.org/officeDocument/2006/relationships/slide" Target="slide6.xml"/><Relationship Id="rId19"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slide" Target="slide5.xml"/><Relationship Id="rId1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slide" Target="slide2.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mailto:zikanadhirotul.2021@student.uny.ac.id" TargetMode="Externa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31.png"/><Relationship Id="rId3" Type="http://schemas.openxmlformats.org/officeDocument/2006/relationships/image" Target="../media/image25.jpg"/><Relationship Id="rId7" Type="http://schemas.openxmlformats.org/officeDocument/2006/relationships/image" Target="../media/image27.jpg"/><Relationship Id="rId12" Type="http://schemas.openxmlformats.org/officeDocument/2006/relationships/image" Target="../media/image30.png"/><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29.jpg"/><Relationship Id="rId5" Type="http://schemas.openxmlformats.org/officeDocument/2006/relationships/image" Target="../media/image26.jpg"/><Relationship Id="rId15" Type="http://schemas.openxmlformats.org/officeDocument/2006/relationships/image" Target="../media/image1.png"/><Relationship Id="rId10" Type="http://schemas.openxmlformats.org/officeDocument/2006/relationships/slide" Target="slide7.xml"/><Relationship Id="rId4" Type="http://schemas.openxmlformats.org/officeDocument/2006/relationships/slide" Target="slide16.xml"/><Relationship Id="rId9" Type="http://schemas.openxmlformats.org/officeDocument/2006/relationships/image" Target="../media/image28.jpg"/><Relationship Id="rId1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jpg"/><Relationship Id="rId1" Type="http://schemas.openxmlformats.org/officeDocument/2006/relationships/slideLayout" Target="../slideLayouts/slideLayout4.xml"/><Relationship Id="rId6" Type="http://schemas.openxmlformats.org/officeDocument/2006/relationships/slide" Target="slide7.xml"/><Relationship Id="rId5" Type="http://schemas.openxmlformats.org/officeDocument/2006/relationships/slide" Target="slide9.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35.png"/><Relationship Id="rId7"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slide" Target="slide2.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30075" y="-16329"/>
            <a:ext cx="9763125" cy="10287000"/>
          </a:xfrm>
          <a:custGeom>
            <a:avLst/>
            <a:gdLst/>
            <a:ahLst/>
            <a:cxnLst/>
            <a:rect l="l" t="t" r="r" b="b"/>
            <a:pathLst>
              <a:path w="9763125" h="10287000">
                <a:moveTo>
                  <a:pt x="0" y="10286999"/>
                </a:moveTo>
                <a:lnTo>
                  <a:pt x="9763123" y="10286999"/>
                </a:lnTo>
                <a:lnTo>
                  <a:pt x="9763123" y="0"/>
                </a:lnTo>
                <a:lnTo>
                  <a:pt x="0" y="0"/>
                </a:lnTo>
                <a:lnTo>
                  <a:pt x="0" y="10286999"/>
                </a:lnTo>
                <a:close/>
              </a:path>
            </a:pathLst>
          </a:custGeom>
          <a:solidFill>
            <a:srgbClr val="F4F4F4"/>
          </a:solidFill>
        </p:spPr>
        <p:txBody>
          <a:bodyPr wrap="square" lIns="0" tIns="0" rIns="0" bIns="0" rtlCol="0"/>
          <a:lstStyle/>
          <a:p>
            <a:endParaRPr dirty="0"/>
          </a:p>
        </p:txBody>
      </p:sp>
      <p:grpSp>
        <p:nvGrpSpPr>
          <p:cNvPr id="3" name="object 3"/>
          <p:cNvGrpSpPr/>
          <p:nvPr/>
        </p:nvGrpSpPr>
        <p:grpSpPr>
          <a:xfrm>
            <a:off x="0" y="0"/>
            <a:ext cx="8524875" cy="10287000"/>
            <a:chOff x="0" y="0"/>
            <a:chExt cx="8524875" cy="10287000"/>
          </a:xfrm>
        </p:grpSpPr>
        <p:sp>
          <p:nvSpPr>
            <p:cNvPr id="4" name="object 4"/>
            <p:cNvSpPr/>
            <p:nvPr/>
          </p:nvSpPr>
          <p:spPr>
            <a:xfrm>
              <a:off x="0" y="0"/>
              <a:ext cx="8524875" cy="10287000"/>
            </a:xfrm>
            <a:custGeom>
              <a:avLst/>
              <a:gdLst/>
              <a:ahLst/>
              <a:cxnLst/>
              <a:rect l="l" t="t" r="r" b="b"/>
              <a:pathLst>
                <a:path w="8524875" h="10287000">
                  <a:moveTo>
                    <a:pt x="0" y="0"/>
                  </a:moveTo>
                  <a:lnTo>
                    <a:pt x="8524874" y="0"/>
                  </a:lnTo>
                  <a:lnTo>
                    <a:pt x="8524874" y="10286999"/>
                  </a:lnTo>
                  <a:lnTo>
                    <a:pt x="0" y="10286999"/>
                  </a:lnTo>
                  <a:lnTo>
                    <a:pt x="0" y="0"/>
                  </a:lnTo>
                  <a:close/>
                </a:path>
              </a:pathLst>
            </a:custGeom>
            <a:solidFill>
              <a:srgbClr val="A2AED5"/>
            </a:solidFill>
          </p:spPr>
          <p:txBody>
            <a:bodyPr wrap="square" lIns="0" tIns="0" rIns="0" bIns="0" rtlCol="0"/>
            <a:lstStyle/>
            <a:p>
              <a:endParaRPr/>
            </a:p>
          </p:txBody>
        </p:sp>
        <p:pic>
          <p:nvPicPr>
            <p:cNvPr id="5" name="object 5"/>
            <p:cNvPicPr/>
            <p:nvPr/>
          </p:nvPicPr>
          <p:blipFill>
            <a:blip r:embed="rId2" cstate="print"/>
            <a:stretch>
              <a:fillRect/>
            </a:stretch>
          </p:blipFill>
          <p:spPr>
            <a:xfrm>
              <a:off x="847685" y="2633822"/>
              <a:ext cx="6829424" cy="7058024"/>
            </a:xfrm>
            <a:prstGeom prst="rect">
              <a:avLst/>
            </a:prstGeom>
          </p:spPr>
        </p:pic>
      </p:grpSp>
      <p:pic>
        <p:nvPicPr>
          <p:cNvPr id="6" name="object 6"/>
          <p:cNvPicPr/>
          <p:nvPr/>
        </p:nvPicPr>
        <p:blipFill>
          <a:blip r:embed="rId3" cstate="print"/>
          <a:stretch>
            <a:fillRect/>
          </a:stretch>
        </p:blipFill>
        <p:spPr>
          <a:xfrm>
            <a:off x="13411638" y="724976"/>
            <a:ext cx="1038224" cy="1038224"/>
          </a:xfrm>
          <a:prstGeom prst="rect">
            <a:avLst/>
          </a:prstGeom>
        </p:spPr>
      </p:pic>
      <p:pic>
        <p:nvPicPr>
          <p:cNvPr id="7" name="object 7"/>
          <p:cNvPicPr/>
          <p:nvPr/>
        </p:nvPicPr>
        <p:blipFill>
          <a:blip r:embed="rId4" cstate="print"/>
          <a:stretch>
            <a:fillRect/>
          </a:stretch>
        </p:blipFill>
        <p:spPr>
          <a:xfrm>
            <a:off x="12190019" y="724976"/>
            <a:ext cx="1019174" cy="1038224"/>
          </a:xfrm>
          <a:prstGeom prst="rect">
            <a:avLst/>
          </a:prstGeom>
        </p:spPr>
      </p:pic>
      <p:pic>
        <p:nvPicPr>
          <p:cNvPr id="8" name="object 8"/>
          <p:cNvPicPr/>
          <p:nvPr/>
        </p:nvPicPr>
        <p:blipFill>
          <a:blip r:embed="rId5" cstate="print"/>
          <a:stretch>
            <a:fillRect/>
          </a:stretch>
        </p:blipFill>
        <p:spPr>
          <a:xfrm>
            <a:off x="847685" y="1766735"/>
            <a:ext cx="1009649" cy="1200149"/>
          </a:xfrm>
          <a:prstGeom prst="rect">
            <a:avLst/>
          </a:prstGeom>
        </p:spPr>
      </p:pic>
      <p:pic>
        <p:nvPicPr>
          <p:cNvPr id="9" name="object 9"/>
          <p:cNvPicPr/>
          <p:nvPr/>
        </p:nvPicPr>
        <p:blipFill>
          <a:blip r:embed="rId6" cstate="print"/>
          <a:stretch>
            <a:fillRect/>
          </a:stretch>
        </p:blipFill>
        <p:spPr>
          <a:xfrm>
            <a:off x="11906688" y="6179163"/>
            <a:ext cx="4048124" cy="2933699"/>
          </a:xfrm>
          <a:prstGeom prst="rect">
            <a:avLst/>
          </a:prstGeom>
        </p:spPr>
      </p:pic>
      <p:sp>
        <p:nvSpPr>
          <p:cNvPr id="10" name="object 10"/>
          <p:cNvSpPr txBox="1">
            <a:spLocks noGrp="1"/>
          </p:cNvSpPr>
          <p:nvPr>
            <p:ph type="title"/>
          </p:nvPr>
        </p:nvSpPr>
        <p:spPr>
          <a:xfrm>
            <a:off x="10513111" y="2087689"/>
            <a:ext cx="6304280" cy="2530475"/>
          </a:xfrm>
          <a:prstGeom prst="rect">
            <a:avLst/>
          </a:prstGeom>
        </p:spPr>
        <p:txBody>
          <a:bodyPr vert="horz" wrap="square" lIns="0" tIns="12700" rIns="0" bIns="0" rtlCol="0">
            <a:spAutoFit/>
          </a:bodyPr>
          <a:lstStyle/>
          <a:p>
            <a:pPr algn="ctr">
              <a:lnSpc>
                <a:spcPts val="9865"/>
              </a:lnSpc>
              <a:spcBef>
                <a:spcPts val="100"/>
              </a:spcBef>
            </a:pPr>
            <a:r>
              <a:rPr sz="9000" b="0" spc="345" dirty="0">
                <a:solidFill>
                  <a:srgbClr val="1F254D"/>
                </a:solidFill>
                <a:latin typeface="Lucida Sans Unicode"/>
                <a:cs typeface="Lucida Sans Unicode"/>
              </a:rPr>
              <a:t>S</a:t>
            </a:r>
            <a:r>
              <a:rPr sz="9000" b="0" spc="-730" dirty="0">
                <a:solidFill>
                  <a:srgbClr val="1F254D"/>
                </a:solidFill>
                <a:latin typeface="Lucida Sans Unicode"/>
                <a:cs typeface="Lucida Sans Unicode"/>
              </a:rPr>
              <a:t>k</a:t>
            </a:r>
            <a:r>
              <a:rPr sz="9000" b="0" spc="-459" dirty="0">
                <a:solidFill>
                  <a:srgbClr val="1F254D"/>
                </a:solidFill>
                <a:latin typeface="Lucida Sans Unicode"/>
                <a:cs typeface="Lucida Sans Unicode"/>
              </a:rPr>
              <a:t>i</a:t>
            </a:r>
            <a:r>
              <a:rPr sz="9000" b="0" spc="-610" dirty="0">
                <a:solidFill>
                  <a:srgbClr val="1F254D"/>
                </a:solidFill>
                <a:latin typeface="Lucida Sans Unicode"/>
                <a:cs typeface="Lucida Sans Unicode"/>
              </a:rPr>
              <a:t>l</a:t>
            </a:r>
            <a:r>
              <a:rPr sz="9000" b="0" spc="-605" dirty="0">
                <a:solidFill>
                  <a:srgbClr val="1F254D"/>
                </a:solidFill>
                <a:latin typeface="Lucida Sans Unicode"/>
                <a:cs typeface="Lucida Sans Unicode"/>
              </a:rPr>
              <a:t>l</a:t>
            </a:r>
            <a:r>
              <a:rPr sz="9000" b="0" spc="-465" dirty="0">
                <a:solidFill>
                  <a:srgbClr val="1F254D"/>
                </a:solidFill>
                <a:latin typeface="Lucida Sans Unicode"/>
                <a:cs typeface="Lucida Sans Unicode"/>
              </a:rPr>
              <a:t> </a:t>
            </a:r>
            <a:r>
              <a:rPr sz="9000" b="0" spc="-254" dirty="0">
                <a:solidFill>
                  <a:srgbClr val="1F254D"/>
                </a:solidFill>
                <a:latin typeface="Lucida Sans Unicode"/>
                <a:cs typeface="Lucida Sans Unicode"/>
              </a:rPr>
              <a:t>4</a:t>
            </a:r>
            <a:r>
              <a:rPr sz="9000" b="0" spc="250" dirty="0">
                <a:solidFill>
                  <a:srgbClr val="1F254D"/>
                </a:solidFill>
                <a:latin typeface="Lucida Sans Unicode"/>
                <a:cs typeface="Lucida Sans Unicode"/>
              </a:rPr>
              <a:t>C</a:t>
            </a:r>
            <a:r>
              <a:rPr sz="9000" b="0" spc="-465" dirty="0">
                <a:solidFill>
                  <a:srgbClr val="1F254D"/>
                </a:solidFill>
                <a:latin typeface="Lucida Sans Unicode"/>
                <a:cs typeface="Lucida Sans Unicode"/>
              </a:rPr>
              <a:t> </a:t>
            </a:r>
            <a:r>
              <a:rPr sz="9000" b="0" spc="-25" dirty="0">
                <a:solidFill>
                  <a:srgbClr val="1F254D"/>
                </a:solidFill>
                <a:latin typeface="Lucida Sans Unicode"/>
                <a:cs typeface="Lucida Sans Unicode"/>
              </a:rPr>
              <a:t>F</a:t>
            </a:r>
            <a:r>
              <a:rPr sz="9000" b="0" spc="-210" dirty="0">
                <a:solidFill>
                  <a:srgbClr val="1F254D"/>
                </a:solidFill>
                <a:latin typeface="Lucida Sans Unicode"/>
                <a:cs typeface="Lucida Sans Unicode"/>
              </a:rPr>
              <a:t>o</a:t>
            </a:r>
            <a:r>
              <a:rPr sz="9000" b="0" spc="-420" dirty="0">
                <a:solidFill>
                  <a:srgbClr val="1F254D"/>
                </a:solidFill>
                <a:latin typeface="Lucida Sans Unicode"/>
                <a:cs typeface="Lucida Sans Unicode"/>
              </a:rPr>
              <a:t>r</a:t>
            </a:r>
            <a:endParaRPr sz="9000" dirty="0">
              <a:latin typeface="Lucida Sans Unicode"/>
              <a:cs typeface="Lucida Sans Unicode"/>
            </a:endParaRPr>
          </a:p>
          <a:p>
            <a:pPr algn="ctr">
              <a:lnSpc>
                <a:spcPts val="9865"/>
              </a:lnSpc>
            </a:pPr>
            <a:r>
              <a:rPr sz="9000" spc="160" dirty="0">
                <a:solidFill>
                  <a:srgbClr val="6F4FF7"/>
                </a:solidFill>
                <a:latin typeface="Arial"/>
                <a:cs typeface="Arial"/>
              </a:rPr>
              <a:t>Society</a:t>
            </a:r>
            <a:r>
              <a:rPr sz="9000" spc="-440" dirty="0">
                <a:solidFill>
                  <a:srgbClr val="6F4FF7"/>
                </a:solidFill>
                <a:latin typeface="Arial"/>
                <a:cs typeface="Arial"/>
              </a:rPr>
              <a:t> </a:t>
            </a:r>
            <a:r>
              <a:rPr sz="9000" spc="535" dirty="0">
                <a:solidFill>
                  <a:srgbClr val="6F4FF7"/>
                </a:solidFill>
                <a:latin typeface="Arial"/>
                <a:cs typeface="Arial"/>
              </a:rPr>
              <a:t>5.0</a:t>
            </a:r>
            <a:endParaRPr sz="9000" dirty="0">
              <a:latin typeface="Arial"/>
              <a:cs typeface="Arial"/>
            </a:endParaRPr>
          </a:p>
        </p:txBody>
      </p:sp>
      <p:sp>
        <p:nvSpPr>
          <p:cNvPr id="11" name="object 11"/>
          <p:cNvSpPr txBox="1"/>
          <p:nvPr/>
        </p:nvSpPr>
        <p:spPr>
          <a:xfrm>
            <a:off x="10981589" y="9358824"/>
            <a:ext cx="5789295" cy="406400"/>
          </a:xfrm>
          <a:prstGeom prst="rect">
            <a:avLst/>
          </a:prstGeom>
        </p:spPr>
        <p:txBody>
          <a:bodyPr vert="horz" wrap="square" lIns="0" tIns="12700" rIns="0" bIns="0" rtlCol="0">
            <a:spAutoFit/>
          </a:bodyPr>
          <a:lstStyle/>
          <a:p>
            <a:pPr marL="12700">
              <a:lnSpc>
                <a:spcPct val="100000"/>
              </a:lnSpc>
              <a:spcBef>
                <a:spcPts val="100"/>
              </a:spcBef>
            </a:pPr>
            <a:r>
              <a:rPr sz="2500" b="1" spc="-20" dirty="0">
                <a:solidFill>
                  <a:srgbClr val="1F254D"/>
                </a:solidFill>
                <a:latin typeface="Arial"/>
                <a:cs typeface="Arial"/>
              </a:rPr>
              <a:t>Zika</a:t>
            </a:r>
            <a:r>
              <a:rPr sz="2500" b="1" spc="-100" dirty="0">
                <a:solidFill>
                  <a:srgbClr val="1F254D"/>
                </a:solidFill>
                <a:latin typeface="Arial"/>
                <a:cs typeface="Arial"/>
              </a:rPr>
              <a:t> </a:t>
            </a:r>
            <a:r>
              <a:rPr sz="2500" b="1" spc="20" dirty="0">
                <a:solidFill>
                  <a:srgbClr val="1F254D"/>
                </a:solidFill>
                <a:latin typeface="Arial"/>
                <a:cs typeface="Arial"/>
              </a:rPr>
              <a:t>Nadhirotul</a:t>
            </a:r>
            <a:r>
              <a:rPr sz="2500" b="1" spc="-100" dirty="0">
                <a:solidFill>
                  <a:srgbClr val="1F254D"/>
                </a:solidFill>
                <a:latin typeface="Arial"/>
                <a:cs typeface="Arial"/>
              </a:rPr>
              <a:t> </a:t>
            </a:r>
            <a:r>
              <a:rPr sz="2500" b="1" spc="-5" dirty="0">
                <a:solidFill>
                  <a:srgbClr val="1F254D"/>
                </a:solidFill>
                <a:latin typeface="Arial"/>
                <a:cs typeface="Arial"/>
              </a:rPr>
              <a:t>Karimah</a:t>
            </a:r>
            <a:r>
              <a:rPr sz="2500" b="1" spc="-95" dirty="0">
                <a:solidFill>
                  <a:srgbClr val="1F254D"/>
                </a:solidFill>
                <a:latin typeface="Arial"/>
                <a:cs typeface="Arial"/>
              </a:rPr>
              <a:t> </a:t>
            </a:r>
            <a:r>
              <a:rPr sz="2500" b="1" spc="-40" dirty="0">
                <a:solidFill>
                  <a:srgbClr val="1F254D"/>
                </a:solidFill>
                <a:latin typeface="Arial"/>
                <a:cs typeface="Arial"/>
              </a:rPr>
              <a:t>|</a:t>
            </a:r>
            <a:r>
              <a:rPr sz="2500" b="1" spc="-100" dirty="0">
                <a:solidFill>
                  <a:srgbClr val="1F254D"/>
                </a:solidFill>
                <a:latin typeface="Arial"/>
                <a:cs typeface="Arial"/>
              </a:rPr>
              <a:t> </a:t>
            </a:r>
            <a:r>
              <a:rPr sz="2500" b="1" spc="-70" dirty="0">
                <a:solidFill>
                  <a:srgbClr val="1F254D"/>
                </a:solidFill>
                <a:latin typeface="Arial"/>
                <a:cs typeface="Arial"/>
              </a:rPr>
              <a:t>21105241014</a:t>
            </a:r>
            <a:endParaRPr sz="2500" dirty="0">
              <a:latin typeface="Arial"/>
              <a:cs typeface="Arial"/>
            </a:endParaRPr>
          </a:p>
        </p:txBody>
      </p:sp>
      <p:sp>
        <p:nvSpPr>
          <p:cNvPr id="14" name="object 14">
            <a:hlinkClick r:id="rId7" action="ppaction://hlinksldjump"/>
            <a:extLst>
              <a:ext uri="{FF2B5EF4-FFF2-40B4-BE49-F238E27FC236}">
                <a16:creationId xmlns:a16="http://schemas.microsoft.com/office/drawing/2014/main" id="{ACE73642-D16E-F4DE-FF8B-570DB10D452D}"/>
              </a:ext>
            </a:extLst>
          </p:cNvPr>
          <p:cNvSpPr/>
          <p:nvPr/>
        </p:nvSpPr>
        <p:spPr>
          <a:xfrm>
            <a:off x="11054189" y="4655564"/>
            <a:ext cx="5120005" cy="1475111"/>
          </a:xfrm>
          <a:custGeom>
            <a:avLst/>
            <a:gdLst/>
            <a:ahLst/>
            <a:cxnLst/>
            <a:rect l="l" t="t" r="r" b="b"/>
            <a:pathLst>
              <a:path w="5120005" h="1009650">
                <a:moveTo>
                  <a:pt x="4842464" y="1009652"/>
                </a:moveTo>
                <a:lnTo>
                  <a:pt x="277502" y="1009652"/>
                </a:lnTo>
                <a:lnTo>
                  <a:pt x="235839" y="1005560"/>
                </a:lnTo>
                <a:lnTo>
                  <a:pt x="195220" y="995417"/>
                </a:lnTo>
                <a:lnTo>
                  <a:pt x="156542" y="979444"/>
                </a:lnTo>
                <a:lnTo>
                  <a:pt x="120626" y="957981"/>
                </a:lnTo>
                <a:lnTo>
                  <a:pt x="88264" y="931502"/>
                </a:lnTo>
                <a:lnTo>
                  <a:pt x="60144" y="900570"/>
                </a:lnTo>
                <a:lnTo>
                  <a:pt x="36885" y="865865"/>
                </a:lnTo>
                <a:lnTo>
                  <a:pt x="18982" y="828126"/>
                </a:lnTo>
                <a:lnTo>
                  <a:pt x="6829" y="788184"/>
                </a:lnTo>
                <a:lnTo>
                  <a:pt x="685" y="746889"/>
                </a:lnTo>
                <a:lnTo>
                  <a:pt x="0" y="732984"/>
                </a:lnTo>
                <a:lnTo>
                  <a:pt x="0" y="276752"/>
                </a:lnTo>
                <a:lnTo>
                  <a:pt x="4103" y="235214"/>
                </a:lnTo>
                <a:lnTo>
                  <a:pt x="14277" y="194718"/>
                </a:lnTo>
                <a:lnTo>
                  <a:pt x="30298" y="156156"/>
                </a:lnTo>
                <a:lnTo>
                  <a:pt x="51826" y="120348"/>
                </a:lnTo>
                <a:lnTo>
                  <a:pt x="78384" y="88084"/>
                </a:lnTo>
                <a:lnTo>
                  <a:pt x="109411" y="60048"/>
                </a:lnTo>
                <a:lnTo>
                  <a:pt x="144220" y="36859"/>
                </a:lnTo>
                <a:lnTo>
                  <a:pt x="182073" y="19010"/>
                </a:lnTo>
                <a:lnTo>
                  <a:pt x="222135" y="6894"/>
                </a:lnTo>
                <a:lnTo>
                  <a:pt x="263555" y="768"/>
                </a:lnTo>
                <a:lnTo>
                  <a:pt x="284488" y="0"/>
                </a:lnTo>
                <a:lnTo>
                  <a:pt x="4842464" y="85"/>
                </a:lnTo>
                <a:lnTo>
                  <a:pt x="4884127" y="4176"/>
                </a:lnTo>
                <a:lnTo>
                  <a:pt x="4924746" y="14320"/>
                </a:lnTo>
                <a:lnTo>
                  <a:pt x="4963423" y="30293"/>
                </a:lnTo>
                <a:lnTo>
                  <a:pt x="4999339" y="51755"/>
                </a:lnTo>
                <a:lnTo>
                  <a:pt x="5031701" y="78234"/>
                </a:lnTo>
                <a:lnTo>
                  <a:pt x="5059822" y="109167"/>
                </a:lnTo>
                <a:lnTo>
                  <a:pt x="5083081" y="143871"/>
                </a:lnTo>
                <a:lnTo>
                  <a:pt x="5100984" y="181611"/>
                </a:lnTo>
                <a:lnTo>
                  <a:pt x="5113137" y="221552"/>
                </a:lnTo>
                <a:lnTo>
                  <a:pt x="5119281" y="262848"/>
                </a:lnTo>
                <a:lnTo>
                  <a:pt x="5119966" y="732984"/>
                </a:lnTo>
                <a:lnTo>
                  <a:pt x="5119281" y="746889"/>
                </a:lnTo>
                <a:lnTo>
                  <a:pt x="5113137" y="788184"/>
                </a:lnTo>
                <a:lnTo>
                  <a:pt x="5100984" y="828126"/>
                </a:lnTo>
                <a:lnTo>
                  <a:pt x="5083081" y="865865"/>
                </a:lnTo>
                <a:lnTo>
                  <a:pt x="5059822" y="900570"/>
                </a:lnTo>
                <a:lnTo>
                  <a:pt x="5031701" y="931502"/>
                </a:lnTo>
                <a:lnTo>
                  <a:pt x="4999339" y="957981"/>
                </a:lnTo>
                <a:lnTo>
                  <a:pt x="4963423" y="979444"/>
                </a:lnTo>
                <a:lnTo>
                  <a:pt x="4924745" y="995417"/>
                </a:lnTo>
                <a:lnTo>
                  <a:pt x="4884127" y="1005560"/>
                </a:lnTo>
                <a:lnTo>
                  <a:pt x="4842464" y="1009652"/>
                </a:lnTo>
                <a:close/>
              </a:path>
            </a:pathLst>
          </a:custGeom>
          <a:solidFill>
            <a:srgbClr val="1F254D"/>
          </a:solidFill>
        </p:spPr>
        <p:txBody>
          <a:bodyPr wrap="square" lIns="0" tIns="0" rIns="0" bIns="0" rtlCol="0"/>
          <a:lstStyle/>
          <a:p>
            <a:pPr algn="ctr"/>
            <a:endParaRPr lang="id-ID" sz="2400" b="1" dirty="0">
              <a:solidFill>
                <a:schemeClr val="bg1"/>
              </a:solidFill>
              <a:latin typeface="Lucida Sans Unicode" panose="020B0602030504020204" pitchFamily="34" charset="0"/>
              <a:cs typeface="Lucida Sans Unicode" panose="020B0602030504020204" pitchFamily="34" charset="0"/>
            </a:endParaRPr>
          </a:p>
          <a:p>
            <a:pPr algn="ctr"/>
            <a:r>
              <a:rPr lang="en-ID" sz="6000" b="1" dirty="0">
                <a:solidFill>
                  <a:schemeClr val="bg1"/>
                </a:solidFill>
                <a:latin typeface="Baguet Script" panose="020B0604020202020204" pitchFamily="2" charset="0"/>
                <a:cs typeface="Lucida Sans Unicode" panose="020B0602030504020204" pitchFamily="34" charset="0"/>
              </a:rPr>
              <a:t>MULAI</a:t>
            </a:r>
            <a:endParaRPr sz="2400" b="1" dirty="0">
              <a:solidFill>
                <a:schemeClr val="bg1"/>
              </a:solidFill>
              <a:latin typeface="Baguet Script" panose="020B0604020202020204" pitchFamily="2" charset="0"/>
              <a:cs typeface="Lucida Sans Unicode" panose="020B0602030504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18288000" cy="8806180"/>
          </a:xfrm>
          <a:custGeom>
            <a:avLst/>
            <a:gdLst/>
            <a:ahLst/>
            <a:cxnLst/>
            <a:rect l="l" t="t" r="r" b="b"/>
            <a:pathLst>
              <a:path w="18288000" h="8806180">
                <a:moveTo>
                  <a:pt x="0" y="8805790"/>
                </a:moveTo>
                <a:lnTo>
                  <a:pt x="18287998" y="8805790"/>
                </a:lnTo>
                <a:lnTo>
                  <a:pt x="18287998" y="0"/>
                </a:lnTo>
                <a:lnTo>
                  <a:pt x="0" y="0"/>
                </a:lnTo>
                <a:lnTo>
                  <a:pt x="0" y="8805790"/>
                </a:lnTo>
                <a:close/>
              </a:path>
            </a:pathLst>
          </a:custGeom>
          <a:solidFill>
            <a:srgbClr val="F4F4F4"/>
          </a:solidFill>
        </p:spPr>
        <p:txBody>
          <a:bodyPr wrap="square" lIns="0" tIns="0" rIns="0" bIns="0" rtlCol="0"/>
          <a:lstStyle/>
          <a:p>
            <a:endParaRPr/>
          </a:p>
        </p:txBody>
      </p:sp>
      <p:sp>
        <p:nvSpPr>
          <p:cNvPr id="11" name="object 11"/>
          <p:cNvSpPr txBox="1">
            <a:spLocks noGrp="1"/>
          </p:cNvSpPr>
          <p:nvPr>
            <p:ph type="title"/>
          </p:nvPr>
        </p:nvSpPr>
        <p:spPr>
          <a:xfrm>
            <a:off x="1622119" y="2376092"/>
            <a:ext cx="7002145" cy="1092200"/>
          </a:xfrm>
          <a:prstGeom prst="rect">
            <a:avLst/>
          </a:prstGeom>
        </p:spPr>
        <p:txBody>
          <a:bodyPr vert="horz" wrap="square" lIns="0" tIns="12700" rIns="0" bIns="0" rtlCol="0">
            <a:spAutoFit/>
          </a:bodyPr>
          <a:lstStyle/>
          <a:p>
            <a:pPr marL="12700">
              <a:lnSpc>
                <a:spcPct val="100000"/>
              </a:lnSpc>
              <a:spcBef>
                <a:spcPts val="100"/>
              </a:spcBef>
            </a:pPr>
            <a:r>
              <a:rPr sz="7000" spc="-25" dirty="0">
                <a:solidFill>
                  <a:srgbClr val="1F254D"/>
                </a:solidFill>
                <a:latin typeface="Tahoma"/>
                <a:cs typeface="Tahoma"/>
              </a:rPr>
              <a:t>Critical</a:t>
            </a:r>
            <a:r>
              <a:rPr sz="7000" spc="-470" dirty="0">
                <a:solidFill>
                  <a:srgbClr val="1F254D"/>
                </a:solidFill>
                <a:latin typeface="Tahoma"/>
                <a:cs typeface="Tahoma"/>
              </a:rPr>
              <a:t> </a:t>
            </a:r>
            <a:r>
              <a:rPr sz="7000" spc="-250" dirty="0">
                <a:solidFill>
                  <a:srgbClr val="1F254D"/>
                </a:solidFill>
                <a:latin typeface="Tahoma"/>
                <a:cs typeface="Tahoma"/>
              </a:rPr>
              <a:t>Thinking</a:t>
            </a:r>
            <a:endParaRPr sz="7000" dirty="0">
              <a:latin typeface="Tahoma"/>
              <a:cs typeface="Tahoma"/>
            </a:endParaRPr>
          </a:p>
        </p:txBody>
      </p:sp>
      <p:sp>
        <p:nvSpPr>
          <p:cNvPr id="12" name="object 12"/>
          <p:cNvSpPr txBox="1"/>
          <p:nvPr/>
        </p:nvSpPr>
        <p:spPr>
          <a:xfrm>
            <a:off x="1622119" y="4839451"/>
            <a:ext cx="15647669" cy="2578100"/>
          </a:xfrm>
          <a:prstGeom prst="rect">
            <a:avLst/>
          </a:prstGeom>
        </p:spPr>
        <p:txBody>
          <a:bodyPr vert="horz" wrap="square" lIns="0" tIns="12700" rIns="0" bIns="0" rtlCol="0">
            <a:spAutoFit/>
          </a:bodyPr>
          <a:lstStyle/>
          <a:p>
            <a:pPr marL="12700" marR="5080" algn="just">
              <a:lnSpc>
                <a:spcPct val="116300"/>
              </a:lnSpc>
              <a:spcBef>
                <a:spcPts val="100"/>
              </a:spcBef>
            </a:pPr>
            <a:r>
              <a:rPr sz="3600" spc="90" dirty="0">
                <a:solidFill>
                  <a:srgbClr val="1F254D"/>
                </a:solidFill>
                <a:latin typeface="Tahoma"/>
                <a:cs typeface="Tahoma"/>
              </a:rPr>
              <a:t>Keterampilan </a:t>
            </a:r>
            <a:r>
              <a:rPr sz="3600" spc="100" dirty="0">
                <a:solidFill>
                  <a:srgbClr val="1F254D"/>
                </a:solidFill>
                <a:latin typeface="Tahoma"/>
                <a:cs typeface="Tahoma"/>
              </a:rPr>
              <a:t>berpikir </a:t>
            </a:r>
            <a:r>
              <a:rPr sz="3600" spc="80" dirty="0">
                <a:solidFill>
                  <a:srgbClr val="1F254D"/>
                </a:solidFill>
                <a:latin typeface="Tahoma"/>
                <a:cs typeface="Tahoma"/>
              </a:rPr>
              <a:t>kritis</a:t>
            </a:r>
            <a:r>
              <a:rPr sz="3600" spc="85" dirty="0">
                <a:solidFill>
                  <a:srgbClr val="1F254D"/>
                </a:solidFill>
                <a:latin typeface="Tahoma"/>
                <a:cs typeface="Tahoma"/>
              </a:rPr>
              <a:t> </a:t>
            </a:r>
            <a:r>
              <a:rPr sz="3600" spc="114" dirty="0">
                <a:solidFill>
                  <a:srgbClr val="1F254D"/>
                </a:solidFill>
                <a:latin typeface="Tahoma"/>
                <a:cs typeface="Tahoma"/>
              </a:rPr>
              <a:t>(critical </a:t>
            </a:r>
            <a:r>
              <a:rPr sz="3600" spc="40" dirty="0">
                <a:solidFill>
                  <a:srgbClr val="1F254D"/>
                </a:solidFill>
                <a:latin typeface="Tahoma"/>
                <a:cs typeface="Tahoma"/>
              </a:rPr>
              <a:t>thinking)</a:t>
            </a:r>
            <a:r>
              <a:rPr sz="3600" spc="45" dirty="0">
                <a:solidFill>
                  <a:srgbClr val="1F254D"/>
                </a:solidFill>
                <a:latin typeface="Tahoma"/>
                <a:cs typeface="Tahoma"/>
              </a:rPr>
              <a:t> </a:t>
            </a:r>
            <a:r>
              <a:rPr sz="3600" spc="95" dirty="0">
                <a:solidFill>
                  <a:srgbClr val="1F254D"/>
                </a:solidFill>
                <a:latin typeface="Tahoma"/>
                <a:cs typeface="Tahoma"/>
              </a:rPr>
              <a:t>merupakan </a:t>
            </a:r>
            <a:r>
              <a:rPr sz="3600" spc="114" dirty="0">
                <a:solidFill>
                  <a:srgbClr val="1F254D"/>
                </a:solidFill>
                <a:latin typeface="Tahoma"/>
                <a:cs typeface="Tahoma"/>
              </a:rPr>
              <a:t>kemampuan </a:t>
            </a:r>
            <a:r>
              <a:rPr sz="3600" spc="120" dirty="0">
                <a:solidFill>
                  <a:srgbClr val="1F254D"/>
                </a:solidFill>
                <a:latin typeface="Tahoma"/>
                <a:cs typeface="Tahoma"/>
              </a:rPr>
              <a:t> </a:t>
            </a:r>
            <a:r>
              <a:rPr sz="3600" spc="70" dirty="0">
                <a:solidFill>
                  <a:srgbClr val="1F254D"/>
                </a:solidFill>
                <a:latin typeface="Tahoma"/>
                <a:cs typeface="Tahoma"/>
              </a:rPr>
              <a:t>untuk </a:t>
            </a:r>
            <a:r>
              <a:rPr sz="3600" spc="114" dirty="0">
                <a:solidFill>
                  <a:srgbClr val="1F254D"/>
                </a:solidFill>
                <a:latin typeface="Tahoma"/>
                <a:cs typeface="Tahoma"/>
              </a:rPr>
              <a:t>memahami </a:t>
            </a:r>
            <a:r>
              <a:rPr sz="3600" spc="125" dirty="0">
                <a:solidFill>
                  <a:srgbClr val="1F254D"/>
                </a:solidFill>
                <a:latin typeface="Tahoma"/>
                <a:cs typeface="Tahoma"/>
              </a:rPr>
              <a:t>sebuah </a:t>
            </a:r>
            <a:r>
              <a:rPr sz="3600" spc="80" dirty="0">
                <a:solidFill>
                  <a:srgbClr val="1F254D"/>
                </a:solidFill>
                <a:latin typeface="Tahoma"/>
                <a:cs typeface="Tahoma"/>
              </a:rPr>
              <a:t>masalah </a:t>
            </a:r>
            <a:r>
              <a:rPr sz="3600" spc="75" dirty="0">
                <a:solidFill>
                  <a:srgbClr val="1F254D"/>
                </a:solidFill>
                <a:latin typeface="Tahoma"/>
                <a:cs typeface="Tahoma"/>
              </a:rPr>
              <a:t>yang </a:t>
            </a:r>
            <a:r>
              <a:rPr sz="3600" spc="5" dirty="0">
                <a:solidFill>
                  <a:srgbClr val="1F254D"/>
                </a:solidFill>
                <a:latin typeface="Tahoma"/>
                <a:cs typeface="Tahoma"/>
              </a:rPr>
              <a:t>rumit, </a:t>
            </a:r>
            <a:r>
              <a:rPr sz="3600" spc="75" dirty="0">
                <a:solidFill>
                  <a:srgbClr val="1F254D"/>
                </a:solidFill>
                <a:latin typeface="Tahoma"/>
                <a:cs typeface="Tahoma"/>
              </a:rPr>
              <a:t>menghubungkan </a:t>
            </a:r>
            <a:r>
              <a:rPr sz="3600" spc="90" dirty="0">
                <a:solidFill>
                  <a:srgbClr val="1F254D"/>
                </a:solidFill>
                <a:latin typeface="Tahoma"/>
                <a:cs typeface="Tahoma"/>
              </a:rPr>
              <a:t>informasi </a:t>
            </a:r>
            <a:r>
              <a:rPr sz="3600" spc="-1110" dirty="0">
                <a:solidFill>
                  <a:srgbClr val="1F254D"/>
                </a:solidFill>
                <a:latin typeface="Tahoma"/>
                <a:cs typeface="Tahoma"/>
              </a:rPr>
              <a:t> </a:t>
            </a:r>
            <a:r>
              <a:rPr sz="3600" spc="120" dirty="0">
                <a:solidFill>
                  <a:srgbClr val="1F254D"/>
                </a:solidFill>
                <a:latin typeface="Tahoma"/>
                <a:cs typeface="Tahoma"/>
              </a:rPr>
              <a:t>satu </a:t>
            </a:r>
            <a:r>
              <a:rPr sz="3600" spc="95" dirty="0">
                <a:solidFill>
                  <a:srgbClr val="1F254D"/>
                </a:solidFill>
                <a:latin typeface="Tahoma"/>
                <a:cs typeface="Tahoma"/>
              </a:rPr>
              <a:t>dengan </a:t>
            </a:r>
            <a:r>
              <a:rPr sz="3600" spc="90" dirty="0">
                <a:solidFill>
                  <a:srgbClr val="1F254D"/>
                </a:solidFill>
                <a:latin typeface="Tahoma"/>
                <a:cs typeface="Tahoma"/>
              </a:rPr>
              <a:t>informasi </a:t>
            </a:r>
            <a:r>
              <a:rPr sz="3600" spc="-65" dirty="0">
                <a:solidFill>
                  <a:srgbClr val="1F254D"/>
                </a:solidFill>
                <a:latin typeface="Tahoma"/>
                <a:cs typeface="Tahoma"/>
              </a:rPr>
              <a:t>lain, </a:t>
            </a:r>
            <a:r>
              <a:rPr sz="3600" spc="65" dirty="0">
                <a:solidFill>
                  <a:srgbClr val="1F254D"/>
                </a:solidFill>
                <a:latin typeface="Tahoma"/>
                <a:cs typeface="Tahoma"/>
              </a:rPr>
              <a:t>sehingga </a:t>
            </a:r>
            <a:r>
              <a:rPr sz="3600" spc="45" dirty="0">
                <a:solidFill>
                  <a:srgbClr val="1F254D"/>
                </a:solidFill>
                <a:latin typeface="Tahoma"/>
                <a:cs typeface="Tahoma"/>
              </a:rPr>
              <a:t>akan </a:t>
            </a:r>
            <a:r>
              <a:rPr sz="3600" spc="120" dirty="0">
                <a:solidFill>
                  <a:srgbClr val="1F254D"/>
                </a:solidFill>
                <a:latin typeface="Tahoma"/>
                <a:cs typeface="Tahoma"/>
              </a:rPr>
              <a:t>muncul </a:t>
            </a:r>
            <a:r>
              <a:rPr sz="3600" spc="105" dirty="0">
                <a:solidFill>
                  <a:srgbClr val="1F254D"/>
                </a:solidFill>
                <a:latin typeface="Tahoma"/>
                <a:cs typeface="Tahoma"/>
              </a:rPr>
              <a:t>berbagai </a:t>
            </a:r>
            <a:r>
              <a:rPr sz="3600" spc="80" dirty="0">
                <a:solidFill>
                  <a:srgbClr val="1F254D"/>
                </a:solidFill>
                <a:latin typeface="Tahoma"/>
                <a:cs typeface="Tahoma"/>
              </a:rPr>
              <a:t>perspektif, </a:t>
            </a:r>
            <a:r>
              <a:rPr sz="3600" spc="85" dirty="0">
                <a:solidFill>
                  <a:srgbClr val="1F254D"/>
                </a:solidFill>
                <a:latin typeface="Tahoma"/>
                <a:cs typeface="Tahoma"/>
              </a:rPr>
              <a:t> </a:t>
            </a:r>
            <a:r>
              <a:rPr sz="3600" spc="125" dirty="0">
                <a:solidFill>
                  <a:srgbClr val="1F254D"/>
                </a:solidFill>
                <a:latin typeface="Tahoma"/>
                <a:cs typeface="Tahoma"/>
              </a:rPr>
              <a:t>dan</a:t>
            </a:r>
            <a:r>
              <a:rPr sz="3600" spc="-175" dirty="0">
                <a:solidFill>
                  <a:srgbClr val="1F254D"/>
                </a:solidFill>
                <a:latin typeface="Tahoma"/>
                <a:cs typeface="Tahoma"/>
              </a:rPr>
              <a:t> </a:t>
            </a:r>
            <a:r>
              <a:rPr sz="3600" spc="100" dirty="0">
                <a:solidFill>
                  <a:srgbClr val="1F254D"/>
                </a:solidFill>
                <a:latin typeface="Tahoma"/>
                <a:cs typeface="Tahoma"/>
              </a:rPr>
              <a:t>menemukan</a:t>
            </a:r>
            <a:r>
              <a:rPr sz="3600" spc="-175" dirty="0">
                <a:solidFill>
                  <a:srgbClr val="1F254D"/>
                </a:solidFill>
                <a:latin typeface="Tahoma"/>
                <a:cs typeface="Tahoma"/>
              </a:rPr>
              <a:t> </a:t>
            </a:r>
            <a:r>
              <a:rPr sz="3600" spc="100" dirty="0">
                <a:solidFill>
                  <a:srgbClr val="1F254D"/>
                </a:solidFill>
                <a:latin typeface="Tahoma"/>
                <a:cs typeface="Tahoma"/>
              </a:rPr>
              <a:t>solusi</a:t>
            </a:r>
            <a:r>
              <a:rPr sz="3600" spc="-175" dirty="0">
                <a:solidFill>
                  <a:srgbClr val="1F254D"/>
                </a:solidFill>
                <a:latin typeface="Tahoma"/>
                <a:cs typeface="Tahoma"/>
              </a:rPr>
              <a:t> </a:t>
            </a:r>
            <a:r>
              <a:rPr sz="3600" spc="90" dirty="0">
                <a:solidFill>
                  <a:srgbClr val="1F254D"/>
                </a:solidFill>
                <a:latin typeface="Tahoma"/>
                <a:cs typeface="Tahoma"/>
              </a:rPr>
              <a:t>dari</a:t>
            </a:r>
            <a:r>
              <a:rPr sz="3600" spc="-175" dirty="0">
                <a:solidFill>
                  <a:srgbClr val="1F254D"/>
                </a:solidFill>
                <a:latin typeface="Tahoma"/>
                <a:cs typeface="Tahoma"/>
              </a:rPr>
              <a:t> </a:t>
            </a:r>
            <a:r>
              <a:rPr sz="3600" spc="105" dirty="0">
                <a:solidFill>
                  <a:srgbClr val="1F254D"/>
                </a:solidFill>
                <a:latin typeface="Tahoma"/>
                <a:cs typeface="Tahoma"/>
              </a:rPr>
              <a:t>suatu</a:t>
            </a:r>
            <a:r>
              <a:rPr sz="3600" spc="-175" dirty="0">
                <a:solidFill>
                  <a:srgbClr val="1F254D"/>
                </a:solidFill>
                <a:latin typeface="Tahoma"/>
                <a:cs typeface="Tahoma"/>
              </a:rPr>
              <a:t> </a:t>
            </a:r>
            <a:r>
              <a:rPr sz="3600" spc="55" dirty="0">
                <a:solidFill>
                  <a:srgbClr val="1F254D"/>
                </a:solidFill>
                <a:latin typeface="Tahoma"/>
                <a:cs typeface="Tahoma"/>
              </a:rPr>
              <a:t>permasalahan.</a:t>
            </a:r>
            <a:endParaRPr sz="3600">
              <a:latin typeface="Tahoma"/>
              <a:cs typeface="Tahoma"/>
            </a:endParaRPr>
          </a:p>
        </p:txBody>
      </p:sp>
      <p:sp>
        <p:nvSpPr>
          <p:cNvPr id="13" name="object 4">
            <a:extLst>
              <a:ext uri="{FF2B5EF4-FFF2-40B4-BE49-F238E27FC236}">
                <a16:creationId xmlns:a16="http://schemas.microsoft.com/office/drawing/2014/main" id="{4E20E912-E604-33D1-3885-0614A4BC6962}"/>
              </a:ext>
            </a:extLst>
          </p:cNvPr>
          <p:cNvSpPr/>
          <p:nvPr/>
        </p:nvSpPr>
        <p:spPr>
          <a:xfrm>
            <a:off x="-32657" y="8231365"/>
            <a:ext cx="18288000" cy="2060747"/>
          </a:xfrm>
          <a:custGeom>
            <a:avLst/>
            <a:gdLst/>
            <a:ahLst/>
            <a:cxnLst/>
            <a:rect l="l" t="t" r="r" b="b"/>
            <a:pathLst>
              <a:path w="18288000" h="1390650">
                <a:moveTo>
                  <a:pt x="18287998" y="1390649"/>
                </a:moveTo>
                <a:lnTo>
                  <a:pt x="0" y="1390649"/>
                </a:lnTo>
                <a:lnTo>
                  <a:pt x="0" y="0"/>
                </a:lnTo>
                <a:lnTo>
                  <a:pt x="18287998" y="0"/>
                </a:lnTo>
                <a:lnTo>
                  <a:pt x="18287998" y="1390649"/>
                </a:lnTo>
                <a:close/>
              </a:path>
            </a:pathLst>
          </a:custGeom>
          <a:solidFill>
            <a:srgbClr val="A2AED5"/>
          </a:solidFill>
        </p:spPr>
        <p:txBody>
          <a:bodyPr wrap="square" lIns="0" tIns="0" rIns="0" bIns="0" rtlCol="0"/>
          <a:lstStyle/>
          <a:p>
            <a:endParaRPr/>
          </a:p>
        </p:txBody>
      </p:sp>
      <p:grpSp>
        <p:nvGrpSpPr>
          <p:cNvPr id="3" name="object 13">
            <a:extLst>
              <a:ext uri="{FF2B5EF4-FFF2-40B4-BE49-F238E27FC236}">
                <a16:creationId xmlns:a16="http://schemas.microsoft.com/office/drawing/2014/main" id="{2CA1B640-5F82-C67C-73D0-225C31028C40}"/>
              </a:ext>
            </a:extLst>
          </p:cNvPr>
          <p:cNvGrpSpPr/>
          <p:nvPr/>
        </p:nvGrpSpPr>
        <p:grpSpPr>
          <a:xfrm>
            <a:off x="381000" y="342900"/>
            <a:ext cx="1600200" cy="1600200"/>
            <a:chOff x="16268661" y="9070923"/>
            <a:chExt cx="923925" cy="923925"/>
          </a:xfrm>
        </p:grpSpPr>
        <p:sp>
          <p:nvSpPr>
            <p:cNvPr id="4" name="object 14">
              <a:hlinkClick r:id="rId2" action="ppaction://hlinksldjump"/>
              <a:extLst>
                <a:ext uri="{FF2B5EF4-FFF2-40B4-BE49-F238E27FC236}">
                  <a16:creationId xmlns:a16="http://schemas.microsoft.com/office/drawing/2014/main" id="{55A516B7-7AD8-7095-9FFB-E3C5628AB57F}"/>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5" name="object 15">
              <a:hlinkClick r:id="rId2" action="ppaction://hlinksldjump"/>
              <a:extLst>
                <a:ext uri="{FF2B5EF4-FFF2-40B4-BE49-F238E27FC236}">
                  <a16:creationId xmlns:a16="http://schemas.microsoft.com/office/drawing/2014/main" id="{AF9E5147-7B94-A08C-96A1-42E2399FB99B}"/>
                </a:ext>
              </a:extLst>
            </p:cNvPr>
            <p:cNvPicPr/>
            <p:nvPr/>
          </p:nvPicPr>
          <p:blipFill>
            <a:blip r:embed="rId3" cstate="print"/>
            <a:stretch>
              <a:fillRect/>
            </a:stretch>
          </p:blipFill>
          <p:spPr>
            <a:xfrm>
              <a:off x="16576672" y="9532886"/>
              <a:ext cx="153952" cy="175944"/>
            </a:xfrm>
            <a:prstGeom prst="rect">
              <a:avLst/>
            </a:prstGeom>
          </p:spPr>
        </p:pic>
      </p:grpSp>
      <p:grpSp>
        <p:nvGrpSpPr>
          <p:cNvPr id="7" name="object 16">
            <a:extLst>
              <a:ext uri="{FF2B5EF4-FFF2-40B4-BE49-F238E27FC236}">
                <a16:creationId xmlns:a16="http://schemas.microsoft.com/office/drawing/2014/main" id="{194EF97D-75EA-91C0-855A-001D6A79D0C0}"/>
              </a:ext>
            </a:extLst>
          </p:cNvPr>
          <p:cNvGrpSpPr/>
          <p:nvPr/>
        </p:nvGrpSpPr>
        <p:grpSpPr>
          <a:xfrm>
            <a:off x="16181737" y="8231365"/>
            <a:ext cx="1511295" cy="1589068"/>
            <a:chOff x="17230396" y="9049380"/>
            <a:chExt cx="838200" cy="838200"/>
          </a:xfrm>
          <a:solidFill>
            <a:srgbClr val="1F254D"/>
          </a:solidFill>
        </p:grpSpPr>
        <p:sp>
          <p:nvSpPr>
            <p:cNvPr id="24" name="object 17">
              <a:hlinkClick r:id="" action="ppaction://hlinkshowjump?jump=nextslide"/>
              <a:extLst>
                <a:ext uri="{FF2B5EF4-FFF2-40B4-BE49-F238E27FC236}">
                  <a16:creationId xmlns:a16="http://schemas.microsoft.com/office/drawing/2014/main" id="{4C003DCF-1B11-DB7D-F549-41E0330B9E5B}"/>
                </a:ext>
              </a:extLst>
            </p:cNvPr>
            <p:cNvSpPr/>
            <p:nvPr/>
          </p:nvSpPr>
          <p:spPr>
            <a:xfrm>
              <a:off x="17230396" y="9049380"/>
              <a:ext cx="838200" cy="838200"/>
            </a:xfrm>
            <a:custGeom>
              <a:avLst/>
              <a:gdLst/>
              <a:ahLst/>
              <a:cxnLst/>
              <a:rect l="l" t="t" r="r" b="b"/>
              <a:pathLst>
                <a:path w="838200" h="838200">
                  <a:moveTo>
                    <a:pt x="419099" y="838199"/>
                  </a:moveTo>
                  <a:lnTo>
                    <a:pt x="378021" y="836181"/>
                  </a:lnTo>
                  <a:lnTo>
                    <a:pt x="337337" y="830147"/>
                  </a:lnTo>
                  <a:lnTo>
                    <a:pt x="297441" y="820153"/>
                  </a:lnTo>
                  <a:lnTo>
                    <a:pt x="258717" y="806297"/>
                  </a:lnTo>
                  <a:lnTo>
                    <a:pt x="221537" y="788713"/>
                  </a:lnTo>
                  <a:lnTo>
                    <a:pt x="186260" y="767568"/>
                  </a:lnTo>
                  <a:lnTo>
                    <a:pt x="153225" y="743068"/>
                  </a:lnTo>
                  <a:lnTo>
                    <a:pt x="122751" y="715448"/>
                  </a:lnTo>
                  <a:lnTo>
                    <a:pt x="95131" y="684974"/>
                  </a:lnTo>
                  <a:lnTo>
                    <a:pt x="70631" y="651939"/>
                  </a:lnTo>
                  <a:lnTo>
                    <a:pt x="49486" y="616662"/>
                  </a:lnTo>
                  <a:lnTo>
                    <a:pt x="31902" y="579482"/>
                  </a:lnTo>
                  <a:lnTo>
                    <a:pt x="18046" y="540758"/>
                  </a:lnTo>
                  <a:lnTo>
                    <a:pt x="8052" y="500862"/>
                  </a:lnTo>
                  <a:lnTo>
                    <a:pt x="2018" y="460178"/>
                  </a:lnTo>
                  <a:lnTo>
                    <a:pt x="0" y="419099"/>
                  </a:lnTo>
                  <a:lnTo>
                    <a:pt x="126" y="408811"/>
                  </a:lnTo>
                  <a:lnTo>
                    <a:pt x="3152" y="367794"/>
                  </a:lnTo>
                  <a:lnTo>
                    <a:pt x="10183" y="327271"/>
                  </a:lnTo>
                  <a:lnTo>
                    <a:pt x="21153" y="287632"/>
                  </a:lnTo>
                  <a:lnTo>
                    <a:pt x="35955" y="249260"/>
                  </a:lnTo>
                  <a:lnTo>
                    <a:pt x="54447" y="212523"/>
                  </a:lnTo>
                  <a:lnTo>
                    <a:pt x="76451" y="177776"/>
                  </a:lnTo>
                  <a:lnTo>
                    <a:pt x="101755" y="145352"/>
                  </a:lnTo>
                  <a:lnTo>
                    <a:pt x="130115" y="115565"/>
                  </a:lnTo>
                  <a:lnTo>
                    <a:pt x="161258" y="88701"/>
                  </a:lnTo>
                  <a:lnTo>
                    <a:pt x="194885" y="65020"/>
                  </a:lnTo>
                  <a:lnTo>
                    <a:pt x="230670" y="44748"/>
                  </a:lnTo>
                  <a:lnTo>
                    <a:pt x="268270" y="28081"/>
                  </a:lnTo>
                  <a:lnTo>
                    <a:pt x="307323" y="15180"/>
                  </a:lnTo>
                  <a:lnTo>
                    <a:pt x="347452" y="6169"/>
                  </a:lnTo>
                  <a:lnTo>
                    <a:pt x="388272" y="1135"/>
                  </a:lnTo>
                  <a:lnTo>
                    <a:pt x="419099" y="0"/>
                  </a:lnTo>
                  <a:lnTo>
                    <a:pt x="429388" y="126"/>
                  </a:lnTo>
                  <a:lnTo>
                    <a:pt x="470405" y="3152"/>
                  </a:lnTo>
                  <a:lnTo>
                    <a:pt x="510928" y="10183"/>
                  </a:lnTo>
                  <a:lnTo>
                    <a:pt x="550566" y="21153"/>
                  </a:lnTo>
                  <a:lnTo>
                    <a:pt x="588939" y="35955"/>
                  </a:lnTo>
                  <a:lnTo>
                    <a:pt x="625676" y="54447"/>
                  </a:lnTo>
                  <a:lnTo>
                    <a:pt x="660423" y="76451"/>
                  </a:lnTo>
                  <a:lnTo>
                    <a:pt x="692847" y="101755"/>
                  </a:lnTo>
                  <a:lnTo>
                    <a:pt x="722634" y="130115"/>
                  </a:lnTo>
                  <a:lnTo>
                    <a:pt x="749497" y="161258"/>
                  </a:lnTo>
                  <a:lnTo>
                    <a:pt x="773179" y="194885"/>
                  </a:lnTo>
                  <a:lnTo>
                    <a:pt x="793451" y="230670"/>
                  </a:lnTo>
                  <a:lnTo>
                    <a:pt x="810118" y="268270"/>
                  </a:lnTo>
                  <a:lnTo>
                    <a:pt x="823019" y="307323"/>
                  </a:lnTo>
                  <a:lnTo>
                    <a:pt x="832030" y="347452"/>
                  </a:lnTo>
                  <a:lnTo>
                    <a:pt x="837064" y="388272"/>
                  </a:lnTo>
                  <a:lnTo>
                    <a:pt x="838199" y="419099"/>
                  </a:lnTo>
                  <a:lnTo>
                    <a:pt x="838073" y="429388"/>
                  </a:lnTo>
                  <a:lnTo>
                    <a:pt x="835047" y="470405"/>
                  </a:lnTo>
                  <a:lnTo>
                    <a:pt x="828016" y="510928"/>
                  </a:lnTo>
                  <a:lnTo>
                    <a:pt x="817046" y="550566"/>
                  </a:lnTo>
                  <a:lnTo>
                    <a:pt x="802244" y="588939"/>
                  </a:lnTo>
                  <a:lnTo>
                    <a:pt x="783751" y="625676"/>
                  </a:lnTo>
                  <a:lnTo>
                    <a:pt x="761748" y="660423"/>
                  </a:lnTo>
                  <a:lnTo>
                    <a:pt x="736444" y="692847"/>
                  </a:lnTo>
                  <a:lnTo>
                    <a:pt x="708084" y="722634"/>
                  </a:lnTo>
                  <a:lnTo>
                    <a:pt x="676941" y="749497"/>
                  </a:lnTo>
                  <a:lnTo>
                    <a:pt x="643314" y="773179"/>
                  </a:lnTo>
                  <a:lnTo>
                    <a:pt x="607529" y="793451"/>
                  </a:lnTo>
                  <a:lnTo>
                    <a:pt x="569929" y="810118"/>
                  </a:lnTo>
                  <a:lnTo>
                    <a:pt x="530876" y="823019"/>
                  </a:lnTo>
                  <a:lnTo>
                    <a:pt x="490747" y="832030"/>
                  </a:lnTo>
                  <a:lnTo>
                    <a:pt x="449927" y="837064"/>
                  </a:lnTo>
                  <a:lnTo>
                    <a:pt x="419099" y="838199"/>
                  </a:lnTo>
                  <a:close/>
                </a:path>
              </a:pathLst>
            </a:custGeom>
            <a:grpFill/>
          </p:spPr>
          <p:txBody>
            <a:bodyPr wrap="square" lIns="0" tIns="0" rIns="0" bIns="0" rtlCol="0"/>
            <a:lstStyle/>
            <a:p>
              <a:endParaRPr/>
            </a:p>
          </p:txBody>
        </p:sp>
        <p:sp>
          <p:nvSpPr>
            <p:cNvPr id="25" name="object 18">
              <a:hlinkClick r:id="rId4" action="ppaction://hlinksldjump"/>
              <a:extLst>
                <a:ext uri="{FF2B5EF4-FFF2-40B4-BE49-F238E27FC236}">
                  <a16:creationId xmlns:a16="http://schemas.microsoft.com/office/drawing/2014/main" id="{B2884B77-E0F8-7189-7D04-C0C30EFF06F1}"/>
                </a:ext>
              </a:extLst>
            </p:cNvPr>
            <p:cNvSpPr/>
            <p:nvPr/>
          </p:nvSpPr>
          <p:spPr>
            <a:xfrm>
              <a:off x="17414582" y="9242844"/>
              <a:ext cx="469900" cy="451484"/>
            </a:xfrm>
            <a:custGeom>
              <a:avLst/>
              <a:gdLst/>
              <a:ahLst/>
              <a:cxnLst/>
              <a:rect l="l" t="t" r="r" b="b"/>
              <a:pathLst>
                <a:path w="469900" h="451484">
                  <a:moveTo>
                    <a:pt x="251739" y="219748"/>
                  </a:moveTo>
                  <a:lnTo>
                    <a:pt x="250901" y="218071"/>
                  </a:lnTo>
                  <a:lnTo>
                    <a:pt x="250901" y="216382"/>
                  </a:lnTo>
                  <a:lnTo>
                    <a:pt x="250050" y="215544"/>
                  </a:lnTo>
                  <a:lnTo>
                    <a:pt x="250050" y="212178"/>
                  </a:lnTo>
                  <a:lnTo>
                    <a:pt x="249212" y="211340"/>
                  </a:lnTo>
                  <a:lnTo>
                    <a:pt x="247535" y="207975"/>
                  </a:lnTo>
                  <a:lnTo>
                    <a:pt x="247535" y="207124"/>
                  </a:lnTo>
                  <a:lnTo>
                    <a:pt x="245846" y="203758"/>
                  </a:lnTo>
                  <a:lnTo>
                    <a:pt x="244170" y="202082"/>
                  </a:lnTo>
                  <a:lnTo>
                    <a:pt x="243319" y="200393"/>
                  </a:lnTo>
                  <a:lnTo>
                    <a:pt x="242481" y="199555"/>
                  </a:lnTo>
                  <a:lnTo>
                    <a:pt x="241642" y="197866"/>
                  </a:lnTo>
                  <a:lnTo>
                    <a:pt x="240804" y="197027"/>
                  </a:lnTo>
                  <a:lnTo>
                    <a:pt x="240804" y="196189"/>
                  </a:lnTo>
                  <a:lnTo>
                    <a:pt x="80060" y="15252"/>
                  </a:lnTo>
                  <a:lnTo>
                    <a:pt x="65443" y="4191"/>
                  </a:lnTo>
                  <a:lnTo>
                    <a:pt x="48285" y="0"/>
                  </a:lnTo>
                  <a:lnTo>
                    <a:pt x="30822" y="2590"/>
                  </a:lnTo>
                  <a:lnTo>
                    <a:pt x="15252" y="11887"/>
                  </a:lnTo>
                  <a:lnTo>
                    <a:pt x="4203" y="26504"/>
                  </a:lnTo>
                  <a:lnTo>
                    <a:pt x="0" y="43649"/>
                  </a:lnTo>
                  <a:lnTo>
                    <a:pt x="2590" y="61112"/>
                  </a:lnTo>
                  <a:lnTo>
                    <a:pt x="11887" y="76682"/>
                  </a:lnTo>
                  <a:lnTo>
                    <a:pt x="144856" y="225640"/>
                  </a:lnTo>
                  <a:lnTo>
                    <a:pt x="11887" y="374599"/>
                  </a:lnTo>
                  <a:lnTo>
                    <a:pt x="2717" y="390525"/>
                  </a:lnTo>
                  <a:lnTo>
                    <a:pt x="317" y="407949"/>
                  </a:lnTo>
                  <a:lnTo>
                    <a:pt x="4559" y="424891"/>
                  </a:lnTo>
                  <a:lnTo>
                    <a:pt x="37388" y="450405"/>
                  </a:lnTo>
                  <a:lnTo>
                    <a:pt x="45554" y="451180"/>
                  </a:lnTo>
                  <a:lnTo>
                    <a:pt x="54965" y="450240"/>
                  </a:lnTo>
                  <a:lnTo>
                    <a:pt x="64071" y="447395"/>
                  </a:lnTo>
                  <a:lnTo>
                    <a:pt x="72542" y="442658"/>
                  </a:lnTo>
                  <a:lnTo>
                    <a:pt x="80060" y="436029"/>
                  </a:lnTo>
                  <a:lnTo>
                    <a:pt x="240804" y="256781"/>
                  </a:lnTo>
                  <a:lnTo>
                    <a:pt x="241642" y="255943"/>
                  </a:lnTo>
                  <a:lnTo>
                    <a:pt x="241642" y="255092"/>
                  </a:lnTo>
                  <a:lnTo>
                    <a:pt x="242481" y="253415"/>
                  </a:lnTo>
                  <a:lnTo>
                    <a:pt x="243319" y="252577"/>
                  </a:lnTo>
                  <a:lnTo>
                    <a:pt x="244170" y="250888"/>
                  </a:lnTo>
                  <a:lnTo>
                    <a:pt x="245008" y="250050"/>
                  </a:lnTo>
                  <a:lnTo>
                    <a:pt x="245846" y="248361"/>
                  </a:lnTo>
                  <a:lnTo>
                    <a:pt x="246684" y="247523"/>
                  </a:lnTo>
                  <a:lnTo>
                    <a:pt x="247535" y="245846"/>
                  </a:lnTo>
                  <a:lnTo>
                    <a:pt x="248373" y="244995"/>
                  </a:lnTo>
                  <a:lnTo>
                    <a:pt x="248373" y="243319"/>
                  </a:lnTo>
                  <a:lnTo>
                    <a:pt x="249212" y="241630"/>
                  </a:lnTo>
                  <a:lnTo>
                    <a:pt x="249212" y="240792"/>
                  </a:lnTo>
                  <a:lnTo>
                    <a:pt x="250050" y="239102"/>
                  </a:lnTo>
                  <a:lnTo>
                    <a:pt x="250050" y="237426"/>
                  </a:lnTo>
                  <a:lnTo>
                    <a:pt x="250901" y="236588"/>
                  </a:lnTo>
                  <a:lnTo>
                    <a:pt x="250901" y="233222"/>
                  </a:lnTo>
                  <a:lnTo>
                    <a:pt x="251739" y="232371"/>
                  </a:lnTo>
                  <a:lnTo>
                    <a:pt x="251739" y="219748"/>
                  </a:lnTo>
                  <a:close/>
                </a:path>
                <a:path w="469900" h="451484">
                  <a:moveTo>
                    <a:pt x="469709" y="218909"/>
                  </a:moveTo>
                  <a:lnTo>
                    <a:pt x="468858" y="217233"/>
                  </a:lnTo>
                  <a:lnTo>
                    <a:pt x="468858" y="215544"/>
                  </a:lnTo>
                  <a:lnTo>
                    <a:pt x="468020" y="214706"/>
                  </a:lnTo>
                  <a:lnTo>
                    <a:pt x="468020" y="211340"/>
                  </a:lnTo>
                  <a:lnTo>
                    <a:pt x="467182" y="210489"/>
                  </a:lnTo>
                  <a:lnTo>
                    <a:pt x="465493" y="207124"/>
                  </a:lnTo>
                  <a:lnTo>
                    <a:pt x="465493" y="206286"/>
                  </a:lnTo>
                  <a:lnTo>
                    <a:pt x="463816" y="202920"/>
                  </a:lnTo>
                  <a:lnTo>
                    <a:pt x="462127" y="201231"/>
                  </a:lnTo>
                  <a:lnTo>
                    <a:pt x="461289" y="199555"/>
                  </a:lnTo>
                  <a:lnTo>
                    <a:pt x="460451" y="198716"/>
                  </a:lnTo>
                  <a:lnTo>
                    <a:pt x="459600" y="197027"/>
                  </a:lnTo>
                  <a:lnTo>
                    <a:pt x="458762" y="196189"/>
                  </a:lnTo>
                  <a:lnTo>
                    <a:pt x="458762" y="195351"/>
                  </a:lnTo>
                  <a:lnTo>
                    <a:pt x="298030" y="15252"/>
                  </a:lnTo>
                  <a:lnTo>
                    <a:pt x="283400" y="4191"/>
                  </a:lnTo>
                  <a:lnTo>
                    <a:pt x="266255" y="0"/>
                  </a:lnTo>
                  <a:lnTo>
                    <a:pt x="248793" y="2590"/>
                  </a:lnTo>
                  <a:lnTo>
                    <a:pt x="233222" y="11887"/>
                  </a:lnTo>
                  <a:lnTo>
                    <a:pt x="222161" y="26504"/>
                  </a:lnTo>
                  <a:lnTo>
                    <a:pt x="217970" y="43649"/>
                  </a:lnTo>
                  <a:lnTo>
                    <a:pt x="220560" y="61112"/>
                  </a:lnTo>
                  <a:lnTo>
                    <a:pt x="229857" y="76682"/>
                  </a:lnTo>
                  <a:lnTo>
                    <a:pt x="361988" y="225640"/>
                  </a:lnTo>
                  <a:lnTo>
                    <a:pt x="229019" y="374599"/>
                  </a:lnTo>
                  <a:lnTo>
                    <a:pt x="219837" y="390525"/>
                  </a:lnTo>
                  <a:lnTo>
                    <a:pt x="217449" y="407949"/>
                  </a:lnTo>
                  <a:lnTo>
                    <a:pt x="221678" y="424891"/>
                  </a:lnTo>
                  <a:lnTo>
                    <a:pt x="254508" y="450405"/>
                  </a:lnTo>
                  <a:lnTo>
                    <a:pt x="262674" y="451180"/>
                  </a:lnTo>
                  <a:lnTo>
                    <a:pt x="272097" y="450240"/>
                  </a:lnTo>
                  <a:lnTo>
                    <a:pt x="281190" y="447395"/>
                  </a:lnTo>
                  <a:lnTo>
                    <a:pt x="289661" y="442658"/>
                  </a:lnTo>
                  <a:lnTo>
                    <a:pt x="297180" y="436029"/>
                  </a:lnTo>
                  <a:lnTo>
                    <a:pt x="457923" y="256781"/>
                  </a:lnTo>
                  <a:lnTo>
                    <a:pt x="458762" y="255943"/>
                  </a:lnTo>
                  <a:lnTo>
                    <a:pt x="458762" y="255092"/>
                  </a:lnTo>
                  <a:lnTo>
                    <a:pt x="459600" y="253415"/>
                  </a:lnTo>
                  <a:lnTo>
                    <a:pt x="460451" y="252577"/>
                  </a:lnTo>
                  <a:lnTo>
                    <a:pt x="461289" y="250888"/>
                  </a:lnTo>
                  <a:lnTo>
                    <a:pt x="462127" y="250050"/>
                  </a:lnTo>
                  <a:lnTo>
                    <a:pt x="462978" y="248361"/>
                  </a:lnTo>
                  <a:lnTo>
                    <a:pt x="463816" y="247523"/>
                  </a:lnTo>
                  <a:lnTo>
                    <a:pt x="464654" y="245846"/>
                  </a:lnTo>
                  <a:lnTo>
                    <a:pt x="465493" y="244995"/>
                  </a:lnTo>
                  <a:lnTo>
                    <a:pt x="465493" y="243319"/>
                  </a:lnTo>
                  <a:lnTo>
                    <a:pt x="466344" y="241630"/>
                  </a:lnTo>
                  <a:lnTo>
                    <a:pt x="466344" y="240792"/>
                  </a:lnTo>
                  <a:lnTo>
                    <a:pt x="467182" y="239102"/>
                  </a:lnTo>
                  <a:lnTo>
                    <a:pt x="467182" y="237426"/>
                  </a:lnTo>
                  <a:lnTo>
                    <a:pt x="468020" y="236588"/>
                  </a:lnTo>
                  <a:lnTo>
                    <a:pt x="468020" y="233222"/>
                  </a:lnTo>
                  <a:lnTo>
                    <a:pt x="468858" y="232371"/>
                  </a:lnTo>
                  <a:lnTo>
                    <a:pt x="468858" y="226479"/>
                  </a:lnTo>
                  <a:lnTo>
                    <a:pt x="469709" y="223964"/>
                  </a:lnTo>
                  <a:lnTo>
                    <a:pt x="469709" y="218909"/>
                  </a:lnTo>
                  <a:close/>
                </a:path>
              </a:pathLst>
            </a:custGeom>
            <a:solidFill>
              <a:srgbClr val="A6A2A2"/>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2AED5"/>
          </a:solidFill>
        </p:spPr>
        <p:txBody>
          <a:bodyPr wrap="square" lIns="0" tIns="0" rIns="0" bIns="0" rtlCol="0"/>
          <a:lstStyle/>
          <a:p>
            <a:endParaRPr/>
          </a:p>
        </p:txBody>
      </p:sp>
      <p:pic>
        <p:nvPicPr>
          <p:cNvPr id="12" name="object 12"/>
          <p:cNvPicPr/>
          <p:nvPr/>
        </p:nvPicPr>
        <p:blipFill>
          <a:blip r:embed="rId2" cstate="print"/>
          <a:stretch>
            <a:fillRect/>
          </a:stretch>
        </p:blipFill>
        <p:spPr>
          <a:xfrm>
            <a:off x="5597512" y="425416"/>
            <a:ext cx="7089260" cy="1945693"/>
          </a:xfrm>
          <a:prstGeom prst="rect">
            <a:avLst/>
          </a:prstGeom>
        </p:spPr>
      </p:pic>
      <p:sp>
        <p:nvSpPr>
          <p:cNvPr id="13" name="object 13"/>
          <p:cNvSpPr txBox="1">
            <a:spLocks noGrp="1"/>
          </p:cNvSpPr>
          <p:nvPr>
            <p:ph type="title"/>
          </p:nvPr>
        </p:nvSpPr>
        <p:spPr>
          <a:xfrm>
            <a:off x="7445319" y="652636"/>
            <a:ext cx="3583940" cy="1225550"/>
          </a:xfrm>
          <a:prstGeom prst="rect">
            <a:avLst/>
          </a:prstGeom>
        </p:spPr>
        <p:txBody>
          <a:bodyPr vert="horz" wrap="square" lIns="0" tIns="12700" rIns="0" bIns="0" rtlCol="0">
            <a:spAutoFit/>
          </a:bodyPr>
          <a:lstStyle/>
          <a:p>
            <a:pPr marL="747395" marR="5080" indent="-735330">
              <a:lnSpc>
                <a:spcPct val="107900"/>
              </a:lnSpc>
              <a:spcBef>
                <a:spcPts val="100"/>
              </a:spcBef>
            </a:pPr>
            <a:r>
              <a:rPr sz="3650" spc="65" dirty="0">
                <a:latin typeface="Tahoma"/>
                <a:cs typeface="Tahoma"/>
              </a:rPr>
              <a:t>Contoh</a:t>
            </a:r>
            <a:r>
              <a:rPr sz="3650" spc="-200" dirty="0">
                <a:latin typeface="Tahoma"/>
                <a:cs typeface="Tahoma"/>
              </a:rPr>
              <a:t> </a:t>
            </a:r>
            <a:r>
              <a:rPr sz="3650" spc="65" dirty="0">
                <a:latin typeface="Tahoma"/>
                <a:cs typeface="Tahoma"/>
              </a:rPr>
              <a:t>Critical </a:t>
            </a:r>
            <a:r>
              <a:rPr sz="3650" spc="-1055" dirty="0">
                <a:latin typeface="Tahoma"/>
                <a:cs typeface="Tahoma"/>
              </a:rPr>
              <a:t> </a:t>
            </a:r>
            <a:r>
              <a:rPr sz="3650" spc="55" dirty="0">
                <a:latin typeface="Tahoma"/>
                <a:cs typeface="Tahoma"/>
              </a:rPr>
              <a:t>Thinking</a:t>
            </a:r>
            <a:endParaRPr sz="3650">
              <a:latin typeface="Tahoma"/>
              <a:cs typeface="Tahoma"/>
            </a:endParaRPr>
          </a:p>
        </p:txBody>
      </p:sp>
      <p:grpSp>
        <p:nvGrpSpPr>
          <p:cNvPr id="14" name="object 14"/>
          <p:cNvGrpSpPr/>
          <p:nvPr/>
        </p:nvGrpSpPr>
        <p:grpSpPr>
          <a:xfrm>
            <a:off x="1741401" y="3373316"/>
            <a:ext cx="4533900" cy="3305175"/>
            <a:chOff x="1741401" y="3373316"/>
            <a:chExt cx="4533900" cy="3305175"/>
          </a:xfrm>
        </p:grpSpPr>
        <p:sp>
          <p:nvSpPr>
            <p:cNvPr id="15" name="object 15"/>
            <p:cNvSpPr/>
            <p:nvPr/>
          </p:nvSpPr>
          <p:spPr>
            <a:xfrm>
              <a:off x="1741401" y="3373316"/>
              <a:ext cx="4533900" cy="3305175"/>
            </a:xfrm>
            <a:custGeom>
              <a:avLst/>
              <a:gdLst/>
              <a:ahLst/>
              <a:cxnLst/>
              <a:rect l="l" t="t" r="r" b="b"/>
              <a:pathLst>
                <a:path w="4533900" h="3305175">
                  <a:moveTo>
                    <a:pt x="4533890" y="3305174"/>
                  </a:moveTo>
                  <a:lnTo>
                    <a:pt x="0" y="3305174"/>
                  </a:lnTo>
                  <a:lnTo>
                    <a:pt x="0" y="0"/>
                  </a:lnTo>
                  <a:lnTo>
                    <a:pt x="4533890" y="0"/>
                  </a:lnTo>
                  <a:lnTo>
                    <a:pt x="4533890" y="3305174"/>
                  </a:lnTo>
                  <a:close/>
                </a:path>
              </a:pathLst>
            </a:custGeom>
            <a:solidFill>
              <a:srgbClr val="F5CCD3"/>
            </a:solidFill>
          </p:spPr>
          <p:txBody>
            <a:bodyPr wrap="square" lIns="0" tIns="0" rIns="0" bIns="0" rtlCol="0"/>
            <a:lstStyle/>
            <a:p>
              <a:endParaRPr/>
            </a:p>
          </p:txBody>
        </p:sp>
        <p:pic>
          <p:nvPicPr>
            <p:cNvPr id="16" name="object 16"/>
            <p:cNvPicPr/>
            <p:nvPr/>
          </p:nvPicPr>
          <p:blipFill>
            <a:blip r:embed="rId3" cstate="print"/>
            <a:stretch>
              <a:fillRect/>
            </a:stretch>
          </p:blipFill>
          <p:spPr>
            <a:xfrm>
              <a:off x="2020933" y="3665872"/>
              <a:ext cx="4048124" cy="2714624"/>
            </a:xfrm>
            <a:prstGeom prst="rect">
              <a:avLst/>
            </a:prstGeom>
          </p:spPr>
        </p:pic>
      </p:grpSp>
      <p:sp>
        <p:nvSpPr>
          <p:cNvPr id="17" name="object 17"/>
          <p:cNvSpPr txBox="1"/>
          <p:nvPr/>
        </p:nvSpPr>
        <p:spPr>
          <a:xfrm>
            <a:off x="10678963" y="2431929"/>
            <a:ext cx="6474460" cy="574040"/>
          </a:xfrm>
          <a:prstGeom prst="rect">
            <a:avLst/>
          </a:prstGeom>
        </p:spPr>
        <p:txBody>
          <a:bodyPr vert="horz" wrap="square" lIns="0" tIns="12700" rIns="0" bIns="0" rtlCol="0">
            <a:spAutoFit/>
          </a:bodyPr>
          <a:lstStyle/>
          <a:p>
            <a:pPr marL="12700">
              <a:lnSpc>
                <a:spcPct val="100000"/>
              </a:lnSpc>
              <a:spcBef>
                <a:spcPts val="100"/>
              </a:spcBef>
            </a:pPr>
            <a:r>
              <a:rPr sz="3600" b="1" spc="90" dirty="0">
                <a:solidFill>
                  <a:srgbClr val="F5F6F6"/>
                </a:solidFill>
                <a:latin typeface="Tahoma"/>
                <a:cs typeface="Tahoma"/>
              </a:rPr>
              <a:t>Kemampuan</a:t>
            </a:r>
            <a:r>
              <a:rPr sz="3600" b="1" spc="-145" dirty="0">
                <a:solidFill>
                  <a:srgbClr val="F5F6F6"/>
                </a:solidFill>
                <a:latin typeface="Tahoma"/>
                <a:cs typeface="Tahoma"/>
              </a:rPr>
              <a:t> </a:t>
            </a:r>
            <a:r>
              <a:rPr sz="3600" b="1" spc="90" dirty="0">
                <a:solidFill>
                  <a:srgbClr val="F5F6F6"/>
                </a:solidFill>
                <a:latin typeface="Tahoma"/>
                <a:cs typeface="Tahoma"/>
              </a:rPr>
              <a:t>Analisis</a:t>
            </a:r>
            <a:r>
              <a:rPr sz="3600" b="1" spc="-145" dirty="0">
                <a:solidFill>
                  <a:srgbClr val="F5F6F6"/>
                </a:solidFill>
                <a:latin typeface="Tahoma"/>
                <a:cs typeface="Tahoma"/>
              </a:rPr>
              <a:t> </a:t>
            </a:r>
            <a:r>
              <a:rPr sz="3600" b="1" spc="40" dirty="0">
                <a:solidFill>
                  <a:srgbClr val="F5F6F6"/>
                </a:solidFill>
                <a:latin typeface="Tahoma"/>
                <a:cs typeface="Tahoma"/>
              </a:rPr>
              <a:t>tinggi</a:t>
            </a:r>
            <a:endParaRPr sz="3600" dirty="0">
              <a:latin typeface="Tahoma"/>
              <a:cs typeface="Tahoma"/>
            </a:endParaRPr>
          </a:p>
        </p:txBody>
      </p:sp>
      <p:grpSp>
        <p:nvGrpSpPr>
          <p:cNvPr id="18" name="object 18"/>
          <p:cNvGrpSpPr/>
          <p:nvPr/>
        </p:nvGrpSpPr>
        <p:grpSpPr>
          <a:xfrm>
            <a:off x="11984992" y="3321361"/>
            <a:ext cx="4143375" cy="3181350"/>
            <a:chOff x="11904532" y="3373316"/>
            <a:chExt cx="4143375" cy="3181350"/>
          </a:xfrm>
        </p:grpSpPr>
        <p:sp>
          <p:nvSpPr>
            <p:cNvPr id="19" name="object 19"/>
            <p:cNvSpPr/>
            <p:nvPr/>
          </p:nvSpPr>
          <p:spPr>
            <a:xfrm>
              <a:off x="11904532" y="3373316"/>
              <a:ext cx="4143375" cy="3181350"/>
            </a:xfrm>
            <a:custGeom>
              <a:avLst/>
              <a:gdLst/>
              <a:ahLst/>
              <a:cxnLst/>
              <a:rect l="l" t="t" r="r" b="b"/>
              <a:pathLst>
                <a:path w="4143375" h="3181350">
                  <a:moveTo>
                    <a:pt x="4143317" y="3181349"/>
                  </a:moveTo>
                  <a:lnTo>
                    <a:pt x="0" y="3181349"/>
                  </a:lnTo>
                  <a:lnTo>
                    <a:pt x="0" y="0"/>
                  </a:lnTo>
                  <a:lnTo>
                    <a:pt x="4143317" y="0"/>
                  </a:lnTo>
                  <a:lnTo>
                    <a:pt x="4143317" y="3181349"/>
                  </a:lnTo>
                  <a:close/>
                </a:path>
              </a:pathLst>
            </a:custGeom>
            <a:solidFill>
              <a:srgbClr val="F5CCD3"/>
            </a:solidFill>
          </p:spPr>
          <p:txBody>
            <a:bodyPr wrap="square" lIns="0" tIns="0" rIns="0" bIns="0" rtlCol="0"/>
            <a:lstStyle/>
            <a:p>
              <a:endParaRPr/>
            </a:p>
          </p:txBody>
        </p:sp>
        <p:pic>
          <p:nvPicPr>
            <p:cNvPr id="20" name="object 20"/>
            <p:cNvPicPr/>
            <p:nvPr/>
          </p:nvPicPr>
          <p:blipFill>
            <a:blip r:embed="rId4" cstate="print"/>
            <a:stretch>
              <a:fillRect/>
            </a:stretch>
          </p:blipFill>
          <p:spPr>
            <a:xfrm>
              <a:off x="12227172" y="3673843"/>
              <a:ext cx="3495674" cy="2581274"/>
            </a:xfrm>
            <a:prstGeom prst="rect">
              <a:avLst/>
            </a:prstGeom>
          </p:spPr>
        </p:pic>
      </p:grpSp>
      <p:grpSp>
        <p:nvGrpSpPr>
          <p:cNvPr id="21" name="object 21"/>
          <p:cNvGrpSpPr/>
          <p:nvPr/>
        </p:nvGrpSpPr>
        <p:grpSpPr>
          <a:xfrm>
            <a:off x="6770116" y="5566170"/>
            <a:ext cx="4752975" cy="3206115"/>
            <a:chOff x="6770116" y="5566170"/>
            <a:chExt cx="4752975" cy="3206115"/>
          </a:xfrm>
        </p:grpSpPr>
        <p:sp>
          <p:nvSpPr>
            <p:cNvPr id="22" name="object 22"/>
            <p:cNvSpPr/>
            <p:nvPr/>
          </p:nvSpPr>
          <p:spPr>
            <a:xfrm>
              <a:off x="6770116" y="5566170"/>
              <a:ext cx="4752975" cy="3206115"/>
            </a:xfrm>
            <a:custGeom>
              <a:avLst/>
              <a:gdLst/>
              <a:ahLst/>
              <a:cxnLst/>
              <a:rect l="l" t="t" r="r" b="b"/>
              <a:pathLst>
                <a:path w="4752975" h="3206115">
                  <a:moveTo>
                    <a:pt x="4752623" y="3205754"/>
                  </a:moveTo>
                  <a:lnTo>
                    <a:pt x="0" y="3205754"/>
                  </a:lnTo>
                  <a:lnTo>
                    <a:pt x="0" y="0"/>
                  </a:lnTo>
                  <a:lnTo>
                    <a:pt x="4752623" y="0"/>
                  </a:lnTo>
                  <a:lnTo>
                    <a:pt x="4752623" y="3205754"/>
                  </a:lnTo>
                  <a:close/>
                </a:path>
              </a:pathLst>
            </a:custGeom>
            <a:solidFill>
              <a:srgbClr val="F5CCD3"/>
            </a:solidFill>
          </p:spPr>
          <p:txBody>
            <a:bodyPr wrap="square" lIns="0" tIns="0" rIns="0" bIns="0" rtlCol="0"/>
            <a:lstStyle/>
            <a:p>
              <a:endParaRPr/>
            </a:p>
          </p:txBody>
        </p:sp>
        <p:pic>
          <p:nvPicPr>
            <p:cNvPr id="23" name="object 23"/>
            <p:cNvPicPr/>
            <p:nvPr/>
          </p:nvPicPr>
          <p:blipFill>
            <a:blip r:embed="rId5" cstate="print"/>
            <a:stretch>
              <a:fillRect/>
            </a:stretch>
          </p:blipFill>
          <p:spPr>
            <a:xfrm>
              <a:off x="7172244" y="5838521"/>
              <a:ext cx="4040267" cy="2656196"/>
            </a:xfrm>
            <a:prstGeom prst="rect">
              <a:avLst/>
            </a:prstGeom>
          </p:spPr>
        </p:pic>
      </p:grpSp>
      <p:sp>
        <p:nvSpPr>
          <p:cNvPr id="24" name="object 24"/>
          <p:cNvSpPr txBox="1"/>
          <p:nvPr/>
        </p:nvSpPr>
        <p:spPr>
          <a:xfrm>
            <a:off x="1016000" y="2431929"/>
            <a:ext cx="5984875" cy="574040"/>
          </a:xfrm>
          <a:prstGeom prst="rect">
            <a:avLst/>
          </a:prstGeom>
        </p:spPr>
        <p:txBody>
          <a:bodyPr vert="horz" wrap="square" lIns="0" tIns="12700" rIns="0" bIns="0" rtlCol="0">
            <a:spAutoFit/>
          </a:bodyPr>
          <a:lstStyle/>
          <a:p>
            <a:pPr marL="12700">
              <a:lnSpc>
                <a:spcPct val="100000"/>
              </a:lnSpc>
              <a:spcBef>
                <a:spcPts val="100"/>
              </a:spcBef>
            </a:pPr>
            <a:r>
              <a:rPr sz="3600" b="1" spc="85" dirty="0">
                <a:solidFill>
                  <a:srgbClr val="F5F6F6"/>
                </a:solidFill>
                <a:latin typeface="Tahoma"/>
                <a:cs typeface="Tahoma"/>
              </a:rPr>
              <a:t>Observasi</a:t>
            </a:r>
            <a:r>
              <a:rPr sz="3600" b="1" spc="-155" dirty="0">
                <a:solidFill>
                  <a:srgbClr val="F5F6F6"/>
                </a:solidFill>
                <a:latin typeface="Tahoma"/>
                <a:cs typeface="Tahoma"/>
              </a:rPr>
              <a:t> </a:t>
            </a:r>
            <a:r>
              <a:rPr sz="3600" b="1" spc="50" dirty="0">
                <a:solidFill>
                  <a:srgbClr val="F5F6F6"/>
                </a:solidFill>
                <a:latin typeface="Tahoma"/>
                <a:cs typeface="Tahoma"/>
              </a:rPr>
              <a:t>Suatu</a:t>
            </a:r>
            <a:r>
              <a:rPr sz="3600" b="1" spc="-155" dirty="0">
                <a:solidFill>
                  <a:srgbClr val="F5F6F6"/>
                </a:solidFill>
                <a:latin typeface="Tahoma"/>
                <a:cs typeface="Tahoma"/>
              </a:rPr>
              <a:t> </a:t>
            </a:r>
            <a:r>
              <a:rPr sz="3600" b="1" spc="110" dirty="0">
                <a:solidFill>
                  <a:srgbClr val="F5F6F6"/>
                </a:solidFill>
                <a:latin typeface="Tahoma"/>
                <a:cs typeface="Tahoma"/>
              </a:rPr>
              <a:t>Masalah</a:t>
            </a:r>
            <a:endParaRPr sz="3600" dirty="0">
              <a:latin typeface="Tahoma"/>
              <a:cs typeface="Tahoma"/>
            </a:endParaRPr>
          </a:p>
        </p:txBody>
      </p:sp>
      <p:sp>
        <p:nvSpPr>
          <p:cNvPr id="25" name="object 25"/>
          <p:cNvSpPr txBox="1"/>
          <p:nvPr/>
        </p:nvSpPr>
        <p:spPr>
          <a:xfrm>
            <a:off x="5759672" y="9072245"/>
            <a:ext cx="6769100"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F5F6F6"/>
                </a:solidFill>
                <a:latin typeface="Tahoma"/>
                <a:cs typeface="Tahoma"/>
              </a:rPr>
              <a:t>Solutif</a:t>
            </a:r>
            <a:r>
              <a:rPr sz="3600" b="1" spc="-135" dirty="0">
                <a:solidFill>
                  <a:srgbClr val="F5F6F6"/>
                </a:solidFill>
                <a:latin typeface="Tahoma"/>
                <a:cs typeface="Tahoma"/>
              </a:rPr>
              <a:t> </a:t>
            </a:r>
            <a:r>
              <a:rPr sz="3600" b="1" spc="90" dirty="0">
                <a:solidFill>
                  <a:srgbClr val="F5F6F6"/>
                </a:solidFill>
                <a:latin typeface="Tahoma"/>
                <a:cs typeface="Tahoma"/>
              </a:rPr>
              <a:t>dalam</a:t>
            </a:r>
            <a:r>
              <a:rPr sz="3600" b="1" spc="-130" dirty="0">
                <a:solidFill>
                  <a:srgbClr val="F5F6F6"/>
                </a:solidFill>
                <a:latin typeface="Tahoma"/>
                <a:cs typeface="Tahoma"/>
              </a:rPr>
              <a:t> </a:t>
            </a:r>
            <a:r>
              <a:rPr sz="3600" b="1" spc="105" dirty="0">
                <a:solidFill>
                  <a:srgbClr val="F5F6F6"/>
                </a:solidFill>
                <a:latin typeface="Tahoma"/>
                <a:cs typeface="Tahoma"/>
              </a:rPr>
              <a:t>suatu</a:t>
            </a:r>
            <a:r>
              <a:rPr sz="3600" b="1" spc="-130" dirty="0">
                <a:solidFill>
                  <a:srgbClr val="F5F6F6"/>
                </a:solidFill>
                <a:latin typeface="Tahoma"/>
                <a:cs typeface="Tahoma"/>
              </a:rPr>
              <a:t> </a:t>
            </a:r>
            <a:r>
              <a:rPr sz="3600" b="1" spc="95" dirty="0">
                <a:solidFill>
                  <a:srgbClr val="F5F6F6"/>
                </a:solidFill>
                <a:latin typeface="Tahoma"/>
                <a:cs typeface="Tahoma"/>
              </a:rPr>
              <a:t>masalah</a:t>
            </a:r>
            <a:endParaRPr sz="3600" dirty="0">
              <a:latin typeface="Tahoma"/>
              <a:cs typeface="Tahoma"/>
            </a:endParaRPr>
          </a:p>
        </p:txBody>
      </p:sp>
      <p:grpSp>
        <p:nvGrpSpPr>
          <p:cNvPr id="3" name="object 13">
            <a:extLst>
              <a:ext uri="{FF2B5EF4-FFF2-40B4-BE49-F238E27FC236}">
                <a16:creationId xmlns:a16="http://schemas.microsoft.com/office/drawing/2014/main" id="{FE49C884-832B-1B15-0FAE-1CB8D48A88C6}"/>
              </a:ext>
            </a:extLst>
          </p:cNvPr>
          <p:cNvGrpSpPr/>
          <p:nvPr/>
        </p:nvGrpSpPr>
        <p:grpSpPr>
          <a:xfrm>
            <a:off x="381000" y="342900"/>
            <a:ext cx="1600200" cy="1600200"/>
            <a:chOff x="16268661" y="9070923"/>
            <a:chExt cx="923925" cy="923925"/>
          </a:xfrm>
        </p:grpSpPr>
        <p:sp>
          <p:nvSpPr>
            <p:cNvPr id="4" name="object 14">
              <a:hlinkClick r:id="rId6" action="ppaction://hlinksldjump"/>
              <a:extLst>
                <a:ext uri="{FF2B5EF4-FFF2-40B4-BE49-F238E27FC236}">
                  <a16:creationId xmlns:a16="http://schemas.microsoft.com/office/drawing/2014/main" id="{6D28BC4D-6D89-FAF9-3EBD-E9E07301B897}"/>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5" name="object 15">
              <a:hlinkClick r:id="rId6" action="ppaction://hlinksldjump"/>
              <a:extLst>
                <a:ext uri="{FF2B5EF4-FFF2-40B4-BE49-F238E27FC236}">
                  <a16:creationId xmlns:a16="http://schemas.microsoft.com/office/drawing/2014/main" id="{1866FD8E-211F-F228-9FFD-97F7BC866D6E}"/>
                </a:ext>
              </a:extLst>
            </p:cNvPr>
            <p:cNvPicPr/>
            <p:nvPr/>
          </p:nvPicPr>
          <p:blipFill>
            <a:blip r:embed="rId7" cstate="print"/>
            <a:stretch>
              <a:fillRect/>
            </a:stretch>
          </p:blipFill>
          <p:spPr>
            <a:xfrm>
              <a:off x="16576672" y="9532886"/>
              <a:ext cx="153952" cy="175944"/>
            </a:xfrm>
            <a:prstGeom prst="rect">
              <a:avLst/>
            </a:prstGeom>
          </p:spPr>
        </p:pic>
      </p:grpSp>
      <p:grpSp>
        <p:nvGrpSpPr>
          <p:cNvPr id="8" name="object 19">
            <a:extLst>
              <a:ext uri="{FF2B5EF4-FFF2-40B4-BE49-F238E27FC236}">
                <a16:creationId xmlns:a16="http://schemas.microsoft.com/office/drawing/2014/main" id="{BD7CB981-7250-7F43-9492-DD2B4537AE2C}"/>
              </a:ext>
            </a:extLst>
          </p:cNvPr>
          <p:cNvGrpSpPr/>
          <p:nvPr/>
        </p:nvGrpSpPr>
        <p:grpSpPr>
          <a:xfrm>
            <a:off x="16106596" y="8272145"/>
            <a:ext cx="1511295" cy="1600200"/>
            <a:chOff x="15237792" y="9042261"/>
            <a:chExt cx="833755" cy="838200"/>
          </a:xfrm>
          <a:solidFill>
            <a:srgbClr val="1F254D"/>
          </a:solidFill>
        </p:grpSpPr>
        <p:sp>
          <p:nvSpPr>
            <p:cNvPr id="9" name="object 20">
              <a:hlinkClick r:id="" action="ppaction://hlinkshowjump?jump=previousslide"/>
              <a:extLst>
                <a:ext uri="{FF2B5EF4-FFF2-40B4-BE49-F238E27FC236}">
                  <a16:creationId xmlns:a16="http://schemas.microsoft.com/office/drawing/2014/main" id="{A6DC798E-5F2A-C3A0-1060-F1C5635762D6}"/>
                </a:ext>
              </a:extLst>
            </p:cNvPr>
            <p:cNvSpPr/>
            <p:nvPr/>
          </p:nvSpPr>
          <p:spPr>
            <a:xfrm>
              <a:off x="15237792" y="9042261"/>
              <a:ext cx="833755" cy="838200"/>
            </a:xfrm>
            <a:custGeom>
              <a:avLst/>
              <a:gdLst/>
              <a:ahLst/>
              <a:cxnLst/>
              <a:rect l="l" t="t" r="r" b="b"/>
              <a:pathLst>
                <a:path w="833755" h="838200">
                  <a:moveTo>
                    <a:pt x="418969" y="838199"/>
                  </a:moveTo>
                  <a:lnTo>
                    <a:pt x="460052" y="836181"/>
                  </a:lnTo>
                  <a:lnTo>
                    <a:pt x="500736" y="830147"/>
                  </a:lnTo>
                  <a:lnTo>
                    <a:pt x="540632" y="820153"/>
                  </a:lnTo>
                  <a:lnTo>
                    <a:pt x="579356" y="806297"/>
                  </a:lnTo>
                  <a:lnTo>
                    <a:pt x="616536" y="788713"/>
                  </a:lnTo>
                  <a:lnTo>
                    <a:pt x="651813" y="767568"/>
                  </a:lnTo>
                  <a:lnTo>
                    <a:pt x="684848" y="743068"/>
                  </a:lnTo>
                  <a:lnTo>
                    <a:pt x="715322" y="715448"/>
                  </a:lnTo>
                  <a:lnTo>
                    <a:pt x="742942" y="684974"/>
                  </a:lnTo>
                  <a:lnTo>
                    <a:pt x="767442" y="651939"/>
                  </a:lnTo>
                  <a:lnTo>
                    <a:pt x="788587" y="616662"/>
                  </a:lnTo>
                  <a:lnTo>
                    <a:pt x="806171" y="579482"/>
                  </a:lnTo>
                  <a:lnTo>
                    <a:pt x="820027" y="540758"/>
                  </a:lnTo>
                  <a:lnTo>
                    <a:pt x="830020" y="500862"/>
                  </a:lnTo>
                  <a:lnTo>
                    <a:pt x="833460" y="481074"/>
                  </a:lnTo>
                  <a:lnTo>
                    <a:pt x="833460" y="357125"/>
                  </a:lnTo>
                  <a:lnTo>
                    <a:pt x="825514" y="317266"/>
                  </a:lnTo>
                  <a:lnTo>
                    <a:pt x="813575" y="277909"/>
                  </a:lnTo>
                  <a:lnTo>
                    <a:pt x="797836" y="239911"/>
                  </a:lnTo>
                  <a:lnTo>
                    <a:pt x="778448" y="203639"/>
                  </a:lnTo>
                  <a:lnTo>
                    <a:pt x="755598" y="169442"/>
                  </a:lnTo>
                  <a:lnTo>
                    <a:pt x="729506" y="137649"/>
                  </a:lnTo>
                  <a:lnTo>
                    <a:pt x="700424" y="108567"/>
                  </a:lnTo>
                  <a:lnTo>
                    <a:pt x="668631" y="82475"/>
                  </a:lnTo>
                  <a:lnTo>
                    <a:pt x="634434" y="59625"/>
                  </a:lnTo>
                  <a:lnTo>
                    <a:pt x="598162" y="40237"/>
                  </a:lnTo>
                  <a:lnTo>
                    <a:pt x="560164" y="24498"/>
                  </a:lnTo>
                  <a:lnTo>
                    <a:pt x="520806" y="12559"/>
                  </a:lnTo>
                  <a:lnTo>
                    <a:pt x="480468" y="4535"/>
                  </a:lnTo>
                  <a:lnTo>
                    <a:pt x="439538" y="504"/>
                  </a:lnTo>
                  <a:lnTo>
                    <a:pt x="418973" y="0"/>
                  </a:lnTo>
                  <a:lnTo>
                    <a:pt x="408685" y="126"/>
                  </a:lnTo>
                  <a:lnTo>
                    <a:pt x="367668" y="3152"/>
                  </a:lnTo>
                  <a:lnTo>
                    <a:pt x="327145" y="10183"/>
                  </a:lnTo>
                  <a:lnTo>
                    <a:pt x="287506" y="21153"/>
                  </a:lnTo>
                  <a:lnTo>
                    <a:pt x="249134" y="35955"/>
                  </a:lnTo>
                  <a:lnTo>
                    <a:pt x="212397" y="54447"/>
                  </a:lnTo>
                  <a:lnTo>
                    <a:pt x="177650" y="76451"/>
                  </a:lnTo>
                  <a:lnTo>
                    <a:pt x="145226" y="101755"/>
                  </a:lnTo>
                  <a:lnTo>
                    <a:pt x="115439" y="130115"/>
                  </a:lnTo>
                  <a:lnTo>
                    <a:pt x="88575" y="161258"/>
                  </a:lnTo>
                  <a:lnTo>
                    <a:pt x="64894" y="194885"/>
                  </a:lnTo>
                  <a:lnTo>
                    <a:pt x="44622" y="230670"/>
                  </a:lnTo>
                  <a:lnTo>
                    <a:pt x="27955" y="268270"/>
                  </a:lnTo>
                  <a:lnTo>
                    <a:pt x="15054" y="307323"/>
                  </a:lnTo>
                  <a:lnTo>
                    <a:pt x="6043" y="347452"/>
                  </a:lnTo>
                  <a:lnTo>
                    <a:pt x="1009" y="388272"/>
                  </a:lnTo>
                  <a:lnTo>
                    <a:pt x="0" y="408811"/>
                  </a:lnTo>
                  <a:lnTo>
                    <a:pt x="0" y="429388"/>
                  </a:lnTo>
                  <a:lnTo>
                    <a:pt x="3025" y="470405"/>
                  </a:lnTo>
                  <a:lnTo>
                    <a:pt x="10057" y="510928"/>
                  </a:lnTo>
                  <a:lnTo>
                    <a:pt x="21027" y="550566"/>
                  </a:lnTo>
                  <a:lnTo>
                    <a:pt x="35829" y="588939"/>
                  </a:lnTo>
                  <a:lnTo>
                    <a:pt x="54321" y="625676"/>
                  </a:lnTo>
                  <a:lnTo>
                    <a:pt x="76325" y="660423"/>
                  </a:lnTo>
                  <a:lnTo>
                    <a:pt x="101629" y="692847"/>
                  </a:lnTo>
                  <a:lnTo>
                    <a:pt x="129989" y="722634"/>
                  </a:lnTo>
                  <a:lnTo>
                    <a:pt x="161132" y="749497"/>
                  </a:lnTo>
                  <a:lnTo>
                    <a:pt x="194759" y="773179"/>
                  </a:lnTo>
                  <a:lnTo>
                    <a:pt x="230544" y="793451"/>
                  </a:lnTo>
                  <a:lnTo>
                    <a:pt x="268144" y="810118"/>
                  </a:lnTo>
                  <a:lnTo>
                    <a:pt x="307197" y="823019"/>
                  </a:lnTo>
                  <a:lnTo>
                    <a:pt x="347326" y="832030"/>
                  </a:lnTo>
                  <a:lnTo>
                    <a:pt x="388146" y="837064"/>
                  </a:lnTo>
                  <a:lnTo>
                    <a:pt x="418969" y="838199"/>
                  </a:lnTo>
                  <a:close/>
                </a:path>
              </a:pathLst>
            </a:custGeom>
            <a:grpFill/>
          </p:spPr>
          <p:txBody>
            <a:bodyPr wrap="square" lIns="0" tIns="0" rIns="0" bIns="0" rtlCol="0"/>
            <a:lstStyle/>
            <a:p>
              <a:endParaRPr dirty="0"/>
            </a:p>
          </p:txBody>
        </p:sp>
        <p:sp>
          <p:nvSpPr>
            <p:cNvPr id="10" name="object 21">
              <a:hlinkClick r:id="rId8" action="ppaction://hlinksldjump"/>
              <a:extLst>
                <a:ext uri="{FF2B5EF4-FFF2-40B4-BE49-F238E27FC236}">
                  <a16:creationId xmlns:a16="http://schemas.microsoft.com/office/drawing/2014/main" id="{8443A233-D2A9-4B72-368D-06BBF6BBD930}"/>
                </a:ext>
              </a:extLst>
            </p:cNvPr>
            <p:cNvSpPr/>
            <p:nvPr/>
          </p:nvSpPr>
          <p:spPr>
            <a:xfrm>
              <a:off x="15421966" y="9235719"/>
              <a:ext cx="469900" cy="451484"/>
            </a:xfrm>
            <a:custGeom>
              <a:avLst/>
              <a:gdLst/>
              <a:ahLst/>
              <a:cxnLst/>
              <a:rect l="l" t="t" r="r" b="b"/>
              <a:pathLst>
                <a:path w="469900" h="451484">
                  <a:moveTo>
                    <a:pt x="252260" y="407949"/>
                  </a:moveTo>
                  <a:lnTo>
                    <a:pt x="249859" y="390525"/>
                  </a:lnTo>
                  <a:lnTo>
                    <a:pt x="240690" y="374599"/>
                  </a:lnTo>
                  <a:lnTo>
                    <a:pt x="107721" y="225653"/>
                  </a:lnTo>
                  <a:lnTo>
                    <a:pt x="239839" y="76695"/>
                  </a:lnTo>
                  <a:lnTo>
                    <a:pt x="249135" y="61125"/>
                  </a:lnTo>
                  <a:lnTo>
                    <a:pt x="251726" y="43662"/>
                  </a:lnTo>
                  <a:lnTo>
                    <a:pt x="247535" y="26517"/>
                  </a:lnTo>
                  <a:lnTo>
                    <a:pt x="236474" y="11887"/>
                  </a:lnTo>
                  <a:lnTo>
                    <a:pt x="220903" y="2590"/>
                  </a:lnTo>
                  <a:lnTo>
                    <a:pt x="203441" y="0"/>
                  </a:lnTo>
                  <a:lnTo>
                    <a:pt x="186296" y="4203"/>
                  </a:lnTo>
                  <a:lnTo>
                    <a:pt x="171678" y="15252"/>
                  </a:lnTo>
                  <a:lnTo>
                    <a:pt x="10934" y="195351"/>
                  </a:lnTo>
                  <a:lnTo>
                    <a:pt x="10934" y="196189"/>
                  </a:lnTo>
                  <a:lnTo>
                    <a:pt x="10096" y="197040"/>
                  </a:lnTo>
                  <a:lnTo>
                    <a:pt x="9258" y="198716"/>
                  </a:lnTo>
                  <a:lnTo>
                    <a:pt x="8407" y="199555"/>
                  </a:lnTo>
                  <a:lnTo>
                    <a:pt x="7569" y="201244"/>
                  </a:lnTo>
                  <a:lnTo>
                    <a:pt x="5892" y="202920"/>
                  </a:lnTo>
                  <a:lnTo>
                    <a:pt x="4203" y="206286"/>
                  </a:lnTo>
                  <a:lnTo>
                    <a:pt x="4203" y="207137"/>
                  </a:lnTo>
                  <a:lnTo>
                    <a:pt x="2527" y="210502"/>
                  </a:lnTo>
                  <a:lnTo>
                    <a:pt x="1676" y="211340"/>
                  </a:lnTo>
                  <a:lnTo>
                    <a:pt x="1676" y="214706"/>
                  </a:lnTo>
                  <a:lnTo>
                    <a:pt x="838" y="215544"/>
                  </a:lnTo>
                  <a:lnTo>
                    <a:pt x="838" y="217233"/>
                  </a:lnTo>
                  <a:lnTo>
                    <a:pt x="0" y="218909"/>
                  </a:lnTo>
                  <a:lnTo>
                    <a:pt x="0" y="223964"/>
                  </a:lnTo>
                  <a:lnTo>
                    <a:pt x="838" y="226491"/>
                  </a:lnTo>
                  <a:lnTo>
                    <a:pt x="838" y="232384"/>
                  </a:lnTo>
                  <a:lnTo>
                    <a:pt x="1676" y="233222"/>
                  </a:lnTo>
                  <a:lnTo>
                    <a:pt x="1676" y="236588"/>
                  </a:lnTo>
                  <a:lnTo>
                    <a:pt x="2527" y="237426"/>
                  </a:lnTo>
                  <a:lnTo>
                    <a:pt x="2527" y="239115"/>
                  </a:lnTo>
                  <a:lnTo>
                    <a:pt x="3365" y="240792"/>
                  </a:lnTo>
                  <a:lnTo>
                    <a:pt x="3365" y="241642"/>
                  </a:lnTo>
                  <a:lnTo>
                    <a:pt x="4203" y="243319"/>
                  </a:lnTo>
                  <a:lnTo>
                    <a:pt x="4203" y="245008"/>
                  </a:lnTo>
                  <a:lnTo>
                    <a:pt x="5041" y="245846"/>
                  </a:lnTo>
                  <a:lnTo>
                    <a:pt x="5892" y="247523"/>
                  </a:lnTo>
                  <a:lnTo>
                    <a:pt x="6731" y="248373"/>
                  </a:lnTo>
                  <a:lnTo>
                    <a:pt x="7569" y="250050"/>
                  </a:lnTo>
                  <a:lnTo>
                    <a:pt x="8407" y="250901"/>
                  </a:lnTo>
                  <a:lnTo>
                    <a:pt x="9258" y="252577"/>
                  </a:lnTo>
                  <a:lnTo>
                    <a:pt x="10096" y="253415"/>
                  </a:lnTo>
                  <a:lnTo>
                    <a:pt x="10934" y="255104"/>
                  </a:lnTo>
                  <a:lnTo>
                    <a:pt x="10934" y="255943"/>
                  </a:lnTo>
                  <a:lnTo>
                    <a:pt x="11772" y="256781"/>
                  </a:lnTo>
                  <a:lnTo>
                    <a:pt x="172516" y="436041"/>
                  </a:lnTo>
                  <a:lnTo>
                    <a:pt x="180035" y="442671"/>
                  </a:lnTo>
                  <a:lnTo>
                    <a:pt x="188506" y="447395"/>
                  </a:lnTo>
                  <a:lnTo>
                    <a:pt x="197612" y="450240"/>
                  </a:lnTo>
                  <a:lnTo>
                    <a:pt x="207022" y="451192"/>
                  </a:lnTo>
                  <a:lnTo>
                    <a:pt x="215188" y="450418"/>
                  </a:lnTo>
                  <a:lnTo>
                    <a:pt x="223113" y="448132"/>
                  </a:lnTo>
                  <a:lnTo>
                    <a:pt x="230568" y="444436"/>
                  </a:lnTo>
                  <a:lnTo>
                    <a:pt x="237312" y="439407"/>
                  </a:lnTo>
                  <a:lnTo>
                    <a:pt x="248018" y="424903"/>
                  </a:lnTo>
                  <a:lnTo>
                    <a:pt x="252260" y="407949"/>
                  </a:lnTo>
                  <a:close/>
                </a:path>
                <a:path w="469900" h="451484">
                  <a:moveTo>
                    <a:pt x="469696" y="43662"/>
                  </a:moveTo>
                  <a:lnTo>
                    <a:pt x="465505" y="26517"/>
                  </a:lnTo>
                  <a:lnTo>
                    <a:pt x="454444" y="11887"/>
                  </a:lnTo>
                  <a:lnTo>
                    <a:pt x="438873" y="2590"/>
                  </a:lnTo>
                  <a:lnTo>
                    <a:pt x="421411" y="0"/>
                  </a:lnTo>
                  <a:lnTo>
                    <a:pt x="404266" y="4203"/>
                  </a:lnTo>
                  <a:lnTo>
                    <a:pt x="389636" y="15252"/>
                  </a:lnTo>
                  <a:lnTo>
                    <a:pt x="228904" y="196189"/>
                  </a:lnTo>
                  <a:lnTo>
                    <a:pt x="228904" y="197040"/>
                  </a:lnTo>
                  <a:lnTo>
                    <a:pt x="228066" y="197878"/>
                  </a:lnTo>
                  <a:lnTo>
                    <a:pt x="227215" y="199555"/>
                  </a:lnTo>
                  <a:lnTo>
                    <a:pt x="226377" y="200406"/>
                  </a:lnTo>
                  <a:lnTo>
                    <a:pt x="225539" y="202082"/>
                  </a:lnTo>
                  <a:lnTo>
                    <a:pt x="223850" y="203771"/>
                  </a:lnTo>
                  <a:lnTo>
                    <a:pt x="222173" y="207137"/>
                  </a:lnTo>
                  <a:lnTo>
                    <a:pt x="222173" y="207975"/>
                  </a:lnTo>
                  <a:lnTo>
                    <a:pt x="220484" y="211340"/>
                  </a:lnTo>
                  <a:lnTo>
                    <a:pt x="219646" y="212178"/>
                  </a:lnTo>
                  <a:lnTo>
                    <a:pt x="219646" y="215544"/>
                  </a:lnTo>
                  <a:lnTo>
                    <a:pt x="218808" y="216395"/>
                  </a:lnTo>
                  <a:lnTo>
                    <a:pt x="218808" y="218071"/>
                  </a:lnTo>
                  <a:lnTo>
                    <a:pt x="217957" y="219760"/>
                  </a:lnTo>
                  <a:lnTo>
                    <a:pt x="217957" y="232384"/>
                  </a:lnTo>
                  <a:lnTo>
                    <a:pt x="218808" y="233222"/>
                  </a:lnTo>
                  <a:lnTo>
                    <a:pt x="218808" y="236588"/>
                  </a:lnTo>
                  <a:lnTo>
                    <a:pt x="219646" y="237426"/>
                  </a:lnTo>
                  <a:lnTo>
                    <a:pt x="219646" y="239115"/>
                  </a:lnTo>
                  <a:lnTo>
                    <a:pt x="220484" y="240792"/>
                  </a:lnTo>
                  <a:lnTo>
                    <a:pt x="220484" y="241642"/>
                  </a:lnTo>
                  <a:lnTo>
                    <a:pt x="221322" y="243319"/>
                  </a:lnTo>
                  <a:lnTo>
                    <a:pt x="221322" y="245008"/>
                  </a:lnTo>
                  <a:lnTo>
                    <a:pt x="222173" y="245846"/>
                  </a:lnTo>
                  <a:lnTo>
                    <a:pt x="223012" y="247523"/>
                  </a:lnTo>
                  <a:lnTo>
                    <a:pt x="223850" y="248373"/>
                  </a:lnTo>
                  <a:lnTo>
                    <a:pt x="224701" y="250050"/>
                  </a:lnTo>
                  <a:lnTo>
                    <a:pt x="225539" y="250901"/>
                  </a:lnTo>
                  <a:lnTo>
                    <a:pt x="226377" y="252577"/>
                  </a:lnTo>
                  <a:lnTo>
                    <a:pt x="227215" y="253415"/>
                  </a:lnTo>
                  <a:lnTo>
                    <a:pt x="228066" y="255104"/>
                  </a:lnTo>
                  <a:lnTo>
                    <a:pt x="228066" y="255943"/>
                  </a:lnTo>
                  <a:lnTo>
                    <a:pt x="228904" y="256781"/>
                  </a:lnTo>
                  <a:lnTo>
                    <a:pt x="389636" y="436041"/>
                  </a:lnTo>
                  <a:lnTo>
                    <a:pt x="424141" y="451192"/>
                  </a:lnTo>
                  <a:lnTo>
                    <a:pt x="432308" y="450418"/>
                  </a:lnTo>
                  <a:lnTo>
                    <a:pt x="465150" y="424903"/>
                  </a:lnTo>
                  <a:lnTo>
                    <a:pt x="469379" y="407949"/>
                  </a:lnTo>
                  <a:lnTo>
                    <a:pt x="466991" y="390525"/>
                  </a:lnTo>
                  <a:lnTo>
                    <a:pt x="457809" y="374599"/>
                  </a:lnTo>
                  <a:lnTo>
                    <a:pt x="324840" y="225653"/>
                  </a:lnTo>
                  <a:lnTo>
                    <a:pt x="457809" y="76695"/>
                  </a:lnTo>
                  <a:lnTo>
                    <a:pt x="467106" y="61125"/>
                  </a:lnTo>
                  <a:lnTo>
                    <a:pt x="469696" y="43662"/>
                  </a:lnTo>
                  <a:close/>
                </a:path>
              </a:pathLst>
            </a:custGeom>
            <a:solidFill>
              <a:srgbClr val="A6A2A2"/>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8775700"/>
          </a:xfrm>
          <a:custGeom>
            <a:avLst/>
            <a:gdLst/>
            <a:ahLst/>
            <a:cxnLst/>
            <a:rect l="l" t="t" r="r" b="b"/>
            <a:pathLst>
              <a:path w="18288000" h="8775700">
                <a:moveTo>
                  <a:pt x="0" y="8775622"/>
                </a:moveTo>
                <a:lnTo>
                  <a:pt x="18287998" y="8775622"/>
                </a:lnTo>
                <a:lnTo>
                  <a:pt x="18287998" y="0"/>
                </a:lnTo>
                <a:lnTo>
                  <a:pt x="0" y="0"/>
                </a:lnTo>
                <a:lnTo>
                  <a:pt x="0" y="8775622"/>
                </a:lnTo>
                <a:close/>
              </a:path>
            </a:pathLst>
          </a:custGeom>
          <a:solidFill>
            <a:srgbClr val="F4F4F4"/>
          </a:solidFill>
        </p:spPr>
        <p:txBody>
          <a:bodyPr wrap="square" lIns="0" tIns="0" rIns="0" bIns="0" rtlCol="0"/>
          <a:lstStyle/>
          <a:p>
            <a:endParaRPr/>
          </a:p>
        </p:txBody>
      </p:sp>
      <p:sp>
        <p:nvSpPr>
          <p:cNvPr id="11" name="object 11"/>
          <p:cNvSpPr txBox="1">
            <a:spLocks noGrp="1"/>
          </p:cNvSpPr>
          <p:nvPr>
            <p:ph type="title"/>
          </p:nvPr>
        </p:nvSpPr>
        <p:spPr>
          <a:xfrm>
            <a:off x="1016000" y="2261156"/>
            <a:ext cx="5866765" cy="1092200"/>
          </a:xfrm>
          <a:prstGeom prst="rect">
            <a:avLst/>
          </a:prstGeom>
        </p:spPr>
        <p:txBody>
          <a:bodyPr vert="horz" wrap="square" lIns="0" tIns="12700" rIns="0" bIns="0" rtlCol="0">
            <a:spAutoFit/>
          </a:bodyPr>
          <a:lstStyle/>
          <a:p>
            <a:pPr marL="12700">
              <a:lnSpc>
                <a:spcPct val="100000"/>
              </a:lnSpc>
              <a:spcBef>
                <a:spcPts val="100"/>
              </a:spcBef>
            </a:pPr>
            <a:r>
              <a:rPr sz="7000" spc="160" dirty="0">
                <a:solidFill>
                  <a:srgbClr val="1F254D"/>
                </a:solidFill>
              </a:rPr>
              <a:t>Collaboration</a:t>
            </a:r>
            <a:endParaRPr sz="7000" dirty="0"/>
          </a:p>
        </p:txBody>
      </p:sp>
      <p:sp>
        <p:nvSpPr>
          <p:cNvPr id="12" name="object 12"/>
          <p:cNvSpPr txBox="1"/>
          <p:nvPr/>
        </p:nvSpPr>
        <p:spPr>
          <a:xfrm>
            <a:off x="1016000" y="4724510"/>
            <a:ext cx="15649575" cy="2578100"/>
          </a:xfrm>
          <a:prstGeom prst="rect">
            <a:avLst/>
          </a:prstGeom>
        </p:spPr>
        <p:txBody>
          <a:bodyPr vert="horz" wrap="square" lIns="0" tIns="12700" rIns="0" bIns="0" rtlCol="0">
            <a:spAutoFit/>
          </a:bodyPr>
          <a:lstStyle/>
          <a:p>
            <a:pPr marL="12700" marR="5080" algn="just">
              <a:lnSpc>
                <a:spcPct val="116300"/>
              </a:lnSpc>
              <a:spcBef>
                <a:spcPts val="100"/>
              </a:spcBef>
            </a:pPr>
            <a:r>
              <a:rPr sz="3600" spc="90" dirty="0">
                <a:solidFill>
                  <a:srgbClr val="1F254D"/>
                </a:solidFill>
                <a:latin typeface="Tahoma"/>
                <a:cs typeface="Tahoma"/>
              </a:rPr>
              <a:t>Keterampilan </a:t>
            </a:r>
            <a:r>
              <a:rPr sz="3600" spc="120" dirty="0">
                <a:solidFill>
                  <a:srgbClr val="1F254D"/>
                </a:solidFill>
                <a:latin typeface="Tahoma"/>
                <a:cs typeface="Tahoma"/>
              </a:rPr>
              <a:t>Collaboration </a:t>
            </a:r>
            <a:r>
              <a:rPr sz="3600" spc="85" dirty="0">
                <a:solidFill>
                  <a:srgbClr val="1F254D"/>
                </a:solidFill>
                <a:latin typeface="Tahoma"/>
                <a:cs typeface="Tahoma"/>
              </a:rPr>
              <a:t>atau </a:t>
            </a:r>
            <a:r>
              <a:rPr sz="3600" spc="90" dirty="0">
                <a:solidFill>
                  <a:srgbClr val="1F254D"/>
                </a:solidFill>
                <a:latin typeface="Tahoma"/>
                <a:cs typeface="Tahoma"/>
              </a:rPr>
              <a:t>Kolaborasi </a:t>
            </a:r>
            <a:r>
              <a:rPr sz="3600" spc="75" dirty="0">
                <a:solidFill>
                  <a:srgbClr val="1F254D"/>
                </a:solidFill>
                <a:latin typeface="Tahoma"/>
                <a:cs typeface="Tahoma"/>
              </a:rPr>
              <a:t>adalah </a:t>
            </a:r>
            <a:r>
              <a:rPr sz="3600" spc="114" dirty="0">
                <a:solidFill>
                  <a:srgbClr val="1F254D"/>
                </a:solidFill>
                <a:latin typeface="Tahoma"/>
                <a:cs typeface="Tahoma"/>
              </a:rPr>
              <a:t>kemampuan </a:t>
            </a:r>
            <a:r>
              <a:rPr sz="3600" spc="110" dirty="0">
                <a:solidFill>
                  <a:srgbClr val="1F254D"/>
                </a:solidFill>
                <a:latin typeface="Tahoma"/>
                <a:cs typeface="Tahoma"/>
              </a:rPr>
              <a:t>dalam </a:t>
            </a:r>
            <a:r>
              <a:rPr sz="3600" spc="114" dirty="0">
                <a:solidFill>
                  <a:srgbClr val="1F254D"/>
                </a:solidFill>
                <a:latin typeface="Tahoma"/>
                <a:cs typeface="Tahoma"/>
              </a:rPr>
              <a:t> </a:t>
            </a:r>
            <a:r>
              <a:rPr sz="3600" spc="40" dirty="0">
                <a:solidFill>
                  <a:srgbClr val="1F254D"/>
                </a:solidFill>
                <a:latin typeface="Tahoma"/>
                <a:cs typeface="Tahoma"/>
              </a:rPr>
              <a:t>ekerja </a:t>
            </a:r>
            <a:r>
              <a:rPr sz="3600" spc="10" dirty="0">
                <a:solidFill>
                  <a:srgbClr val="1F254D"/>
                </a:solidFill>
                <a:latin typeface="Tahoma"/>
                <a:cs typeface="Tahoma"/>
              </a:rPr>
              <a:t>sama, </a:t>
            </a:r>
            <a:r>
              <a:rPr sz="3600" spc="50" dirty="0">
                <a:solidFill>
                  <a:srgbClr val="1F254D"/>
                </a:solidFill>
                <a:latin typeface="Tahoma"/>
                <a:cs typeface="Tahoma"/>
              </a:rPr>
              <a:t>saling </a:t>
            </a:r>
            <a:r>
              <a:rPr sz="3600" spc="40" dirty="0">
                <a:solidFill>
                  <a:srgbClr val="1F254D"/>
                </a:solidFill>
                <a:latin typeface="Tahoma"/>
                <a:cs typeface="Tahoma"/>
              </a:rPr>
              <a:t>bersinergi, </a:t>
            </a:r>
            <a:r>
              <a:rPr sz="3600" spc="140" dirty="0">
                <a:solidFill>
                  <a:srgbClr val="1F254D"/>
                </a:solidFill>
                <a:latin typeface="Tahoma"/>
                <a:cs typeface="Tahoma"/>
              </a:rPr>
              <a:t>beradaptasi </a:t>
            </a:r>
            <a:r>
              <a:rPr sz="3600" spc="110" dirty="0">
                <a:solidFill>
                  <a:srgbClr val="1F254D"/>
                </a:solidFill>
                <a:latin typeface="Tahoma"/>
                <a:cs typeface="Tahoma"/>
              </a:rPr>
              <a:t>dalam </a:t>
            </a:r>
            <a:r>
              <a:rPr sz="3600" spc="105" dirty="0">
                <a:solidFill>
                  <a:srgbClr val="1F254D"/>
                </a:solidFill>
                <a:latin typeface="Tahoma"/>
                <a:cs typeface="Tahoma"/>
              </a:rPr>
              <a:t>berbagai peran </a:t>
            </a:r>
            <a:r>
              <a:rPr sz="3600" spc="125" dirty="0">
                <a:solidFill>
                  <a:srgbClr val="1F254D"/>
                </a:solidFill>
                <a:latin typeface="Tahoma"/>
                <a:cs typeface="Tahoma"/>
              </a:rPr>
              <a:t>dan </a:t>
            </a:r>
            <a:r>
              <a:rPr sz="3600" spc="130" dirty="0">
                <a:solidFill>
                  <a:srgbClr val="1F254D"/>
                </a:solidFill>
                <a:latin typeface="Tahoma"/>
                <a:cs typeface="Tahoma"/>
              </a:rPr>
              <a:t> </a:t>
            </a:r>
            <a:r>
              <a:rPr sz="3600" spc="45" dirty="0">
                <a:solidFill>
                  <a:srgbClr val="1F254D"/>
                </a:solidFill>
                <a:latin typeface="Tahoma"/>
                <a:cs typeface="Tahoma"/>
              </a:rPr>
              <a:t>tanggung</a:t>
            </a:r>
            <a:r>
              <a:rPr sz="3600" spc="-150" dirty="0">
                <a:solidFill>
                  <a:srgbClr val="1F254D"/>
                </a:solidFill>
                <a:latin typeface="Tahoma"/>
                <a:cs typeface="Tahoma"/>
              </a:rPr>
              <a:t> </a:t>
            </a:r>
            <a:r>
              <a:rPr sz="3600" spc="-30" dirty="0">
                <a:solidFill>
                  <a:srgbClr val="1F254D"/>
                </a:solidFill>
                <a:latin typeface="Tahoma"/>
                <a:cs typeface="Tahoma"/>
              </a:rPr>
              <a:t>jawab,</a:t>
            </a:r>
            <a:r>
              <a:rPr sz="3600" spc="-145" dirty="0">
                <a:solidFill>
                  <a:srgbClr val="1F254D"/>
                </a:solidFill>
                <a:latin typeface="Tahoma"/>
                <a:cs typeface="Tahoma"/>
              </a:rPr>
              <a:t> </a:t>
            </a:r>
            <a:r>
              <a:rPr sz="3600" spc="70" dirty="0">
                <a:solidFill>
                  <a:srgbClr val="1F254D"/>
                </a:solidFill>
                <a:latin typeface="Tahoma"/>
                <a:cs typeface="Tahoma"/>
              </a:rPr>
              <a:t>bekerja</a:t>
            </a:r>
            <a:r>
              <a:rPr sz="3600" spc="-145" dirty="0">
                <a:solidFill>
                  <a:srgbClr val="1F254D"/>
                </a:solidFill>
                <a:latin typeface="Tahoma"/>
                <a:cs typeface="Tahoma"/>
              </a:rPr>
              <a:t> </a:t>
            </a:r>
            <a:r>
              <a:rPr sz="3600" spc="140" dirty="0">
                <a:solidFill>
                  <a:srgbClr val="1F254D"/>
                </a:solidFill>
                <a:latin typeface="Tahoma"/>
                <a:cs typeface="Tahoma"/>
              </a:rPr>
              <a:t>secara</a:t>
            </a:r>
            <a:r>
              <a:rPr sz="3600" spc="-150" dirty="0">
                <a:solidFill>
                  <a:srgbClr val="1F254D"/>
                </a:solidFill>
                <a:latin typeface="Tahoma"/>
                <a:cs typeface="Tahoma"/>
              </a:rPr>
              <a:t> </a:t>
            </a:r>
            <a:r>
              <a:rPr sz="3600" spc="120" dirty="0">
                <a:solidFill>
                  <a:srgbClr val="1F254D"/>
                </a:solidFill>
                <a:latin typeface="Tahoma"/>
                <a:cs typeface="Tahoma"/>
              </a:rPr>
              <a:t>produktif</a:t>
            </a:r>
            <a:r>
              <a:rPr sz="3600" spc="-145" dirty="0">
                <a:solidFill>
                  <a:srgbClr val="1F254D"/>
                </a:solidFill>
                <a:latin typeface="Tahoma"/>
                <a:cs typeface="Tahoma"/>
              </a:rPr>
              <a:t> </a:t>
            </a:r>
            <a:r>
              <a:rPr sz="3600" spc="95" dirty="0">
                <a:solidFill>
                  <a:srgbClr val="1F254D"/>
                </a:solidFill>
                <a:latin typeface="Tahoma"/>
                <a:cs typeface="Tahoma"/>
              </a:rPr>
              <a:t>dengan</a:t>
            </a:r>
            <a:r>
              <a:rPr sz="3600" spc="-145" dirty="0">
                <a:solidFill>
                  <a:srgbClr val="1F254D"/>
                </a:solidFill>
                <a:latin typeface="Tahoma"/>
                <a:cs typeface="Tahoma"/>
              </a:rPr>
              <a:t> </a:t>
            </a:r>
            <a:r>
              <a:rPr sz="3600" spc="75" dirty="0">
                <a:solidFill>
                  <a:srgbClr val="1F254D"/>
                </a:solidFill>
                <a:latin typeface="Tahoma"/>
                <a:cs typeface="Tahoma"/>
              </a:rPr>
              <a:t>yang</a:t>
            </a:r>
            <a:r>
              <a:rPr sz="3600" spc="-150" dirty="0">
                <a:solidFill>
                  <a:srgbClr val="1F254D"/>
                </a:solidFill>
                <a:latin typeface="Tahoma"/>
                <a:cs typeface="Tahoma"/>
              </a:rPr>
              <a:t> </a:t>
            </a:r>
            <a:r>
              <a:rPr sz="3600" spc="-65" dirty="0">
                <a:solidFill>
                  <a:srgbClr val="1F254D"/>
                </a:solidFill>
                <a:latin typeface="Tahoma"/>
                <a:cs typeface="Tahoma"/>
              </a:rPr>
              <a:t>lain,</a:t>
            </a:r>
            <a:r>
              <a:rPr sz="3600" spc="-145" dirty="0">
                <a:solidFill>
                  <a:srgbClr val="1F254D"/>
                </a:solidFill>
                <a:latin typeface="Tahoma"/>
                <a:cs typeface="Tahoma"/>
              </a:rPr>
              <a:t> </a:t>
            </a:r>
            <a:r>
              <a:rPr sz="3600" spc="125" dirty="0">
                <a:solidFill>
                  <a:srgbClr val="1F254D"/>
                </a:solidFill>
                <a:latin typeface="Tahoma"/>
                <a:cs typeface="Tahoma"/>
              </a:rPr>
              <a:t>menempatkan </a:t>
            </a:r>
            <a:r>
              <a:rPr sz="3600" spc="-1115" dirty="0">
                <a:solidFill>
                  <a:srgbClr val="1F254D"/>
                </a:solidFill>
                <a:latin typeface="Tahoma"/>
                <a:cs typeface="Tahoma"/>
              </a:rPr>
              <a:t> </a:t>
            </a:r>
            <a:r>
              <a:rPr sz="3600" spc="150" dirty="0">
                <a:solidFill>
                  <a:srgbClr val="1F254D"/>
                </a:solidFill>
                <a:latin typeface="Tahoma"/>
                <a:cs typeface="Tahoma"/>
              </a:rPr>
              <a:t>empati</a:t>
            </a:r>
            <a:r>
              <a:rPr sz="3600" spc="-175" dirty="0">
                <a:solidFill>
                  <a:srgbClr val="1F254D"/>
                </a:solidFill>
                <a:latin typeface="Tahoma"/>
                <a:cs typeface="Tahoma"/>
              </a:rPr>
              <a:t> </a:t>
            </a:r>
            <a:r>
              <a:rPr sz="3600" spc="160" dirty="0">
                <a:solidFill>
                  <a:srgbClr val="1F254D"/>
                </a:solidFill>
                <a:latin typeface="Tahoma"/>
                <a:cs typeface="Tahoma"/>
              </a:rPr>
              <a:t>pada</a:t>
            </a:r>
            <a:r>
              <a:rPr sz="3600" spc="-175" dirty="0">
                <a:solidFill>
                  <a:srgbClr val="1F254D"/>
                </a:solidFill>
                <a:latin typeface="Tahoma"/>
                <a:cs typeface="Tahoma"/>
              </a:rPr>
              <a:t> </a:t>
            </a:r>
            <a:r>
              <a:rPr sz="3600" spc="90" dirty="0">
                <a:solidFill>
                  <a:srgbClr val="1F254D"/>
                </a:solidFill>
                <a:latin typeface="Tahoma"/>
                <a:cs typeface="Tahoma"/>
              </a:rPr>
              <a:t>tempatnya,</a:t>
            </a:r>
            <a:r>
              <a:rPr sz="3600" spc="-175" dirty="0">
                <a:solidFill>
                  <a:srgbClr val="1F254D"/>
                </a:solidFill>
                <a:latin typeface="Tahoma"/>
                <a:cs typeface="Tahoma"/>
              </a:rPr>
              <a:t> </a:t>
            </a:r>
            <a:r>
              <a:rPr sz="3600" spc="125" dirty="0">
                <a:solidFill>
                  <a:srgbClr val="1F254D"/>
                </a:solidFill>
                <a:latin typeface="Tahoma"/>
                <a:cs typeface="Tahoma"/>
              </a:rPr>
              <a:t>dan</a:t>
            </a:r>
            <a:r>
              <a:rPr sz="3600" spc="-175" dirty="0">
                <a:solidFill>
                  <a:srgbClr val="1F254D"/>
                </a:solidFill>
                <a:latin typeface="Tahoma"/>
                <a:cs typeface="Tahoma"/>
              </a:rPr>
              <a:t> </a:t>
            </a:r>
            <a:r>
              <a:rPr sz="3600" spc="100" dirty="0">
                <a:solidFill>
                  <a:srgbClr val="1F254D"/>
                </a:solidFill>
                <a:latin typeface="Tahoma"/>
                <a:cs typeface="Tahoma"/>
              </a:rPr>
              <a:t>menghormati</a:t>
            </a:r>
            <a:r>
              <a:rPr sz="3600" spc="-175" dirty="0">
                <a:solidFill>
                  <a:srgbClr val="1F254D"/>
                </a:solidFill>
                <a:latin typeface="Tahoma"/>
                <a:cs typeface="Tahoma"/>
              </a:rPr>
              <a:t> </a:t>
            </a:r>
            <a:r>
              <a:rPr sz="3600" spc="135" dirty="0">
                <a:solidFill>
                  <a:srgbClr val="1F254D"/>
                </a:solidFill>
                <a:latin typeface="Tahoma"/>
                <a:cs typeface="Tahoma"/>
              </a:rPr>
              <a:t>perspektif</a:t>
            </a:r>
            <a:r>
              <a:rPr sz="3600" spc="-170" dirty="0">
                <a:solidFill>
                  <a:srgbClr val="1F254D"/>
                </a:solidFill>
                <a:latin typeface="Tahoma"/>
                <a:cs typeface="Tahoma"/>
              </a:rPr>
              <a:t> </a:t>
            </a:r>
            <a:r>
              <a:rPr sz="3600" spc="95" dirty="0">
                <a:solidFill>
                  <a:srgbClr val="1F254D"/>
                </a:solidFill>
                <a:latin typeface="Tahoma"/>
                <a:cs typeface="Tahoma"/>
              </a:rPr>
              <a:t>berbeda.</a:t>
            </a:r>
            <a:endParaRPr sz="3600" dirty="0">
              <a:latin typeface="Tahoma"/>
              <a:cs typeface="Tahoma"/>
            </a:endParaRPr>
          </a:p>
        </p:txBody>
      </p:sp>
      <p:sp>
        <p:nvSpPr>
          <p:cNvPr id="13" name="object 4">
            <a:extLst>
              <a:ext uri="{FF2B5EF4-FFF2-40B4-BE49-F238E27FC236}">
                <a16:creationId xmlns:a16="http://schemas.microsoft.com/office/drawing/2014/main" id="{FCA33BCA-4711-7BBE-CBA9-670977A6A6C0}"/>
              </a:ext>
            </a:extLst>
          </p:cNvPr>
          <p:cNvSpPr/>
          <p:nvPr/>
        </p:nvSpPr>
        <p:spPr>
          <a:xfrm>
            <a:off x="20782" y="8219934"/>
            <a:ext cx="18288000" cy="2060747"/>
          </a:xfrm>
          <a:custGeom>
            <a:avLst/>
            <a:gdLst/>
            <a:ahLst/>
            <a:cxnLst/>
            <a:rect l="l" t="t" r="r" b="b"/>
            <a:pathLst>
              <a:path w="18288000" h="1390650">
                <a:moveTo>
                  <a:pt x="18287998" y="1390649"/>
                </a:moveTo>
                <a:lnTo>
                  <a:pt x="0" y="1390649"/>
                </a:lnTo>
                <a:lnTo>
                  <a:pt x="0" y="0"/>
                </a:lnTo>
                <a:lnTo>
                  <a:pt x="18287998" y="0"/>
                </a:lnTo>
                <a:lnTo>
                  <a:pt x="18287998" y="1390649"/>
                </a:lnTo>
                <a:close/>
              </a:path>
            </a:pathLst>
          </a:custGeom>
          <a:solidFill>
            <a:srgbClr val="A2AED5"/>
          </a:solidFill>
        </p:spPr>
        <p:txBody>
          <a:bodyPr wrap="square" lIns="0" tIns="0" rIns="0" bIns="0" rtlCol="0"/>
          <a:lstStyle/>
          <a:p>
            <a:endParaRPr/>
          </a:p>
        </p:txBody>
      </p:sp>
      <p:grpSp>
        <p:nvGrpSpPr>
          <p:cNvPr id="3" name="object 13">
            <a:extLst>
              <a:ext uri="{FF2B5EF4-FFF2-40B4-BE49-F238E27FC236}">
                <a16:creationId xmlns:a16="http://schemas.microsoft.com/office/drawing/2014/main" id="{C557DE85-6774-3A2B-18C6-A1A86A38E7AD}"/>
              </a:ext>
            </a:extLst>
          </p:cNvPr>
          <p:cNvGrpSpPr/>
          <p:nvPr/>
        </p:nvGrpSpPr>
        <p:grpSpPr>
          <a:xfrm>
            <a:off x="381000" y="342900"/>
            <a:ext cx="1600200" cy="1600200"/>
            <a:chOff x="16268661" y="9070923"/>
            <a:chExt cx="923925" cy="923925"/>
          </a:xfrm>
        </p:grpSpPr>
        <p:sp>
          <p:nvSpPr>
            <p:cNvPr id="4" name="object 14">
              <a:hlinkClick r:id="rId2" action="ppaction://hlinksldjump"/>
              <a:extLst>
                <a:ext uri="{FF2B5EF4-FFF2-40B4-BE49-F238E27FC236}">
                  <a16:creationId xmlns:a16="http://schemas.microsoft.com/office/drawing/2014/main" id="{C6F53741-7303-BB2B-F843-8F2F3259B4C0}"/>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5" name="object 15">
              <a:hlinkClick r:id="rId2" action="ppaction://hlinksldjump"/>
              <a:extLst>
                <a:ext uri="{FF2B5EF4-FFF2-40B4-BE49-F238E27FC236}">
                  <a16:creationId xmlns:a16="http://schemas.microsoft.com/office/drawing/2014/main" id="{19A54A17-4B8F-2A44-9B6F-5B4B73A38066}"/>
                </a:ext>
              </a:extLst>
            </p:cNvPr>
            <p:cNvPicPr/>
            <p:nvPr/>
          </p:nvPicPr>
          <p:blipFill>
            <a:blip r:embed="rId3" cstate="print"/>
            <a:stretch>
              <a:fillRect/>
            </a:stretch>
          </p:blipFill>
          <p:spPr>
            <a:xfrm>
              <a:off x="16576672" y="9532886"/>
              <a:ext cx="153952" cy="175944"/>
            </a:xfrm>
            <a:prstGeom prst="rect">
              <a:avLst/>
            </a:prstGeom>
          </p:spPr>
        </p:pic>
      </p:grpSp>
      <p:grpSp>
        <p:nvGrpSpPr>
          <p:cNvPr id="7" name="object 16">
            <a:extLst>
              <a:ext uri="{FF2B5EF4-FFF2-40B4-BE49-F238E27FC236}">
                <a16:creationId xmlns:a16="http://schemas.microsoft.com/office/drawing/2014/main" id="{9A4328BB-C527-1100-93E2-ACEB77A5CC40}"/>
              </a:ext>
            </a:extLst>
          </p:cNvPr>
          <p:cNvGrpSpPr/>
          <p:nvPr/>
        </p:nvGrpSpPr>
        <p:grpSpPr>
          <a:xfrm>
            <a:off x="16206199" y="8267700"/>
            <a:ext cx="1511295" cy="1589068"/>
            <a:chOff x="17230396" y="9049380"/>
            <a:chExt cx="838200" cy="838200"/>
          </a:xfrm>
          <a:solidFill>
            <a:srgbClr val="1F254D"/>
          </a:solidFill>
        </p:grpSpPr>
        <p:sp>
          <p:nvSpPr>
            <p:cNvPr id="24" name="object 17">
              <a:hlinkClick r:id="" action="ppaction://hlinkshowjump?jump=nextslide"/>
              <a:extLst>
                <a:ext uri="{FF2B5EF4-FFF2-40B4-BE49-F238E27FC236}">
                  <a16:creationId xmlns:a16="http://schemas.microsoft.com/office/drawing/2014/main" id="{F63EB1D6-9D6F-1275-B5D2-650160486730}"/>
                </a:ext>
              </a:extLst>
            </p:cNvPr>
            <p:cNvSpPr/>
            <p:nvPr/>
          </p:nvSpPr>
          <p:spPr>
            <a:xfrm>
              <a:off x="17230396" y="9049380"/>
              <a:ext cx="838200" cy="838200"/>
            </a:xfrm>
            <a:custGeom>
              <a:avLst/>
              <a:gdLst/>
              <a:ahLst/>
              <a:cxnLst/>
              <a:rect l="l" t="t" r="r" b="b"/>
              <a:pathLst>
                <a:path w="838200" h="838200">
                  <a:moveTo>
                    <a:pt x="419099" y="838199"/>
                  </a:moveTo>
                  <a:lnTo>
                    <a:pt x="378021" y="836181"/>
                  </a:lnTo>
                  <a:lnTo>
                    <a:pt x="337337" y="830147"/>
                  </a:lnTo>
                  <a:lnTo>
                    <a:pt x="297441" y="820153"/>
                  </a:lnTo>
                  <a:lnTo>
                    <a:pt x="258717" y="806297"/>
                  </a:lnTo>
                  <a:lnTo>
                    <a:pt x="221537" y="788713"/>
                  </a:lnTo>
                  <a:lnTo>
                    <a:pt x="186260" y="767568"/>
                  </a:lnTo>
                  <a:lnTo>
                    <a:pt x="153225" y="743068"/>
                  </a:lnTo>
                  <a:lnTo>
                    <a:pt x="122751" y="715448"/>
                  </a:lnTo>
                  <a:lnTo>
                    <a:pt x="95131" y="684974"/>
                  </a:lnTo>
                  <a:lnTo>
                    <a:pt x="70631" y="651939"/>
                  </a:lnTo>
                  <a:lnTo>
                    <a:pt x="49486" y="616662"/>
                  </a:lnTo>
                  <a:lnTo>
                    <a:pt x="31902" y="579482"/>
                  </a:lnTo>
                  <a:lnTo>
                    <a:pt x="18046" y="540758"/>
                  </a:lnTo>
                  <a:lnTo>
                    <a:pt x="8052" y="500862"/>
                  </a:lnTo>
                  <a:lnTo>
                    <a:pt x="2018" y="460178"/>
                  </a:lnTo>
                  <a:lnTo>
                    <a:pt x="0" y="419099"/>
                  </a:lnTo>
                  <a:lnTo>
                    <a:pt x="126" y="408811"/>
                  </a:lnTo>
                  <a:lnTo>
                    <a:pt x="3152" y="367794"/>
                  </a:lnTo>
                  <a:lnTo>
                    <a:pt x="10183" y="327271"/>
                  </a:lnTo>
                  <a:lnTo>
                    <a:pt x="21153" y="287632"/>
                  </a:lnTo>
                  <a:lnTo>
                    <a:pt x="35955" y="249260"/>
                  </a:lnTo>
                  <a:lnTo>
                    <a:pt x="54447" y="212523"/>
                  </a:lnTo>
                  <a:lnTo>
                    <a:pt x="76451" y="177776"/>
                  </a:lnTo>
                  <a:lnTo>
                    <a:pt x="101755" y="145352"/>
                  </a:lnTo>
                  <a:lnTo>
                    <a:pt x="130115" y="115565"/>
                  </a:lnTo>
                  <a:lnTo>
                    <a:pt x="161258" y="88701"/>
                  </a:lnTo>
                  <a:lnTo>
                    <a:pt x="194885" y="65020"/>
                  </a:lnTo>
                  <a:lnTo>
                    <a:pt x="230670" y="44748"/>
                  </a:lnTo>
                  <a:lnTo>
                    <a:pt x="268270" y="28081"/>
                  </a:lnTo>
                  <a:lnTo>
                    <a:pt x="307323" y="15180"/>
                  </a:lnTo>
                  <a:lnTo>
                    <a:pt x="347452" y="6169"/>
                  </a:lnTo>
                  <a:lnTo>
                    <a:pt x="388272" y="1135"/>
                  </a:lnTo>
                  <a:lnTo>
                    <a:pt x="419099" y="0"/>
                  </a:lnTo>
                  <a:lnTo>
                    <a:pt x="429388" y="126"/>
                  </a:lnTo>
                  <a:lnTo>
                    <a:pt x="470405" y="3152"/>
                  </a:lnTo>
                  <a:lnTo>
                    <a:pt x="510928" y="10183"/>
                  </a:lnTo>
                  <a:lnTo>
                    <a:pt x="550566" y="21153"/>
                  </a:lnTo>
                  <a:lnTo>
                    <a:pt x="588939" y="35955"/>
                  </a:lnTo>
                  <a:lnTo>
                    <a:pt x="625676" y="54447"/>
                  </a:lnTo>
                  <a:lnTo>
                    <a:pt x="660423" y="76451"/>
                  </a:lnTo>
                  <a:lnTo>
                    <a:pt x="692847" y="101755"/>
                  </a:lnTo>
                  <a:lnTo>
                    <a:pt x="722634" y="130115"/>
                  </a:lnTo>
                  <a:lnTo>
                    <a:pt x="749497" y="161258"/>
                  </a:lnTo>
                  <a:lnTo>
                    <a:pt x="773179" y="194885"/>
                  </a:lnTo>
                  <a:lnTo>
                    <a:pt x="793451" y="230670"/>
                  </a:lnTo>
                  <a:lnTo>
                    <a:pt x="810118" y="268270"/>
                  </a:lnTo>
                  <a:lnTo>
                    <a:pt x="823019" y="307323"/>
                  </a:lnTo>
                  <a:lnTo>
                    <a:pt x="832030" y="347452"/>
                  </a:lnTo>
                  <a:lnTo>
                    <a:pt x="837064" y="388272"/>
                  </a:lnTo>
                  <a:lnTo>
                    <a:pt x="838199" y="419099"/>
                  </a:lnTo>
                  <a:lnTo>
                    <a:pt x="838073" y="429388"/>
                  </a:lnTo>
                  <a:lnTo>
                    <a:pt x="835047" y="470405"/>
                  </a:lnTo>
                  <a:lnTo>
                    <a:pt x="828016" y="510928"/>
                  </a:lnTo>
                  <a:lnTo>
                    <a:pt x="817046" y="550566"/>
                  </a:lnTo>
                  <a:lnTo>
                    <a:pt x="802244" y="588939"/>
                  </a:lnTo>
                  <a:lnTo>
                    <a:pt x="783751" y="625676"/>
                  </a:lnTo>
                  <a:lnTo>
                    <a:pt x="761748" y="660423"/>
                  </a:lnTo>
                  <a:lnTo>
                    <a:pt x="736444" y="692847"/>
                  </a:lnTo>
                  <a:lnTo>
                    <a:pt x="708084" y="722634"/>
                  </a:lnTo>
                  <a:lnTo>
                    <a:pt x="676941" y="749497"/>
                  </a:lnTo>
                  <a:lnTo>
                    <a:pt x="643314" y="773179"/>
                  </a:lnTo>
                  <a:lnTo>
                    <a:pt x="607529" y="793451"/>
                  </a:lnTo>
                  <a:lnTo>
                    <a:pt x="569929" y="810118"/>
                  </a:lnTo>
                  <a:lnTo>
                    <a:pt x="530876" y="823019"/>
                  </a:lnTo>
                  <a:lnTo>
                    <a:pt x="490747" y="832030"/>
                  </a:lnTo>
                  <a:lnTo>
                    <a:pt x="449927" y="837064"/>
                  </a:lnTo>
                  <a:lnTo>
                    <a:pt x="419099" y="838199"/>
                  </a:lnTo>
                  <a:close/>
                </a:path>
              </a:pathLst>
            </a:custGeom>
            <a:grpFill/>
          </p:spPr>
          <p:txBody>
            <a:bodyPr wrap="square" lIns="0" tIns="0" rIns="0" bIns="0" rtlCol="0"/>
            <a:lstStyle/>
            <a:p>
              <a:endParaRPr/>
            </a:p>
          </p:txBody>
        </p:sp>
        <p:sp>
          <p:nvSpPr>
            <p:cNvPr id="25" name="object 18">
              <a:hlinkClick r:id="rId4" action="ppaction://hlinksldjump"/>
              <a:extLst>
                <a:ext uri="{FF2B5EF4-FFF2-40B4-BE49-F238E27FC236}">
                  <a16:creationId xmlns:a16="http://schemas.microsoft.com/office/drawing/2014/main" id="{B385EEC7-5AB5-6F2C-80C1-BAC2CDFA5CA1}"/>
                </a:ext>
              </a:extLst>
            </p:cNvPr>
            <p:cNvSpPr/>
            <p:nvPr/>
          </p:nvSpPr>
          <p:spPr>
            <a:xfrm>
              <a:off x="17414582" y="9242844"/>
              <a:ext cx="469900" cy="451484"/>
            </a:xfrm>
            <a:custGeom>
              <a:avLst/>
              <a:gdLst/>
              <a:ahLst/>
              <a:cxnLst/>
              <a:rect l="l" t="t" r="r" b="b"/>
              <a:pathLst>
                <a:path w="469900" h="451484">
                  <a:moveTo>
                    <a:pt x="251739" y="219748"/>
                  </a:moveTo>
                  <a:lnTo>
                    <a:pt x="250901" y="218071"/>
                  </a:lnTo>
                  <a:lnTo>
                    <a:pt x="250901" y="216382"/>
                  </a:lnTo>
                  <a:lnTo>
                    <a:pt x="250050" y="215544"/>
                  </a:lnTo>
                  <a:lnTo>
                    <a:pt x="250050" y="212178"/>
                  </a:lnTo>
                  <a:lnTo>
                    <a:pt x="249212" y="211340"/>
                  </a:lnTo>
                  <a:lnTo>
                    <a:pt x="247535" y="207975"/>
                  </a:lnTo>
                  <a:lnTo>
                    <a:pt x="247535" y="207124"/>
                  </a:lnTo>
                  <a:lnTo>
                    <a:pt x="245846" y="203758"/>
                  </a:lnTo>
                  <a:lnTo>
                    <a:pt x="244170" y="202082"/>
                  </a:lnTo>
                  <a:lnTo>
                    <a:pt x="243319" y="200393"/>
                  </a:lnTo>
                  <a:lnTo>
                    <a:pt x="242481" y="199555"/>
                  </a:lnTo>
                  <a:lnTo>
                    <a:pt x="241642" y="197866"/>
                  </a:lnTo>
                  <a:lnTo>
                    <a:pt x="240804" y="197027"/>
                  </a:lnTo>
                  <a:lnTo>
                    <a:pt x="240804" y="196189"/>
                  </a:lnTo>
                  <a:lnTo>
                    <a:pt x="80060" y="15252"/>
                  </a:lnTo>
                  <a:lnTo>
                    <a:pt x="65443" y="4191"/>
                  </a:lnTo>
                  <a:lnTo>
                    <a:pt x="48285" y="0"/>
                  </a:lnTo>
                  <a:lnTo>
                    <a:pt x="30822" y="2590"/>
                  </a:lnTo>
                  <a:lnTo>
                    <a:pt x="15252" y="11887"/>
                  </a:lnTo>
                  <a:lnTo>
                    <a:pt x="4203" y="26504"/>
                  </a:lnTo>
                  <a:lnTo>
                    <a:pt x="0" y="43649"/>
                  </a:lnTo>
                  <a:lnTo>
                    <a:pt x="2590" y="61112"/>
                  </a:lnTo>
                  <a:lnTo>
                    <a:pt x="11887" y="76682"/>
                  </a:lnTo>
                  <a:lnTo>
                    <a:pt x="144856" y="225640"/>
                  </a:lnTo>
                  <a:lnTo>
                    <a:pt x="11887" y="374599"/>
                  </a:lnTo>
                  <a:lnTo>
                    <a:pt x="2717" y="390525"/>
                  </a:lnTo>
                  <a:lnTo>
                    <a:pt x="317" y="407949"/>
                  </a:lnTo>
                  <a:lnTo>
                    <a:pt x="4559" y="424891"/>
                  </a:lnTo>
                  <a:lnTo>
                    <a:pt x="37388" y="450405"/>
                  </a:lnTo>
                  <a:lnTo>
                    <a:pt x="45554" y="451180"/>
                  </a:lnTo>
                  <a:lnTo>
                    <a:pt x="54965" y="450240"/>
                  </a:lnTo>
                  <a:lnTo>
                    <a:pt x="64071" y="447395"/>
                  </a:lnTo>
                  <a:lnTo>
                    <a:pt x="72542" y="442658"/>
                  </a:lnTo>
                  <a:lnTo>
                    <a:pt x="80060" y="436029"/>
                  </a:lnTo>
                  <a:lnTo>
                    <a:pt x="240804" y="256781"/>
                  </a:lnTo>
                  <a:lnTo>
                    <a:pt x="241642" y="255943"/>
                  </a:lnTo>
                  <a:lnTo>
                    <a:pt x="241642" y="255092"/>
                  </a:lnTo>
                  <a:lnTo>
                    <a:pt x="242481" y="253415"/>
                  </a:lnTo>
                  <a:lnTo>
                    <a:pt x="243319" y="252577"/>
                  </a:lnTo>
                  <a:lnTo>
                    <a:pt x="244170" y="250888"/>
                  </a:lnTo>
                  <a:lnTo>
                    <a:pt x="245008" y="250050"/>
                  </a:lnTo>
                  <a:lnTo>
                    <a:pt x="245846" y="248361"/>
                  </a:lnTo>
                  <a:lnTo>
                    <a:pt x="246684" y="247523"/>
                  </a:lnTo>
                  <a:lnTo>
                    <a:pt x="247535" y="245846"/>
                  </a:lnTo>
                  <a:lnTo>
                    <a:pt x="248373" y="244995"/>
                  </a:lnTo>
                  <a:lnTo>
                    <a:pt x="248373" y="243319"/>
                  </a:lnTo>
                  <a:lnTo>
                    <a:pt x="249212" y="241630"/>
                  </a:lnTo>
                  <a:lnTo>
                    <a:pt x="249212" y="240792"/>
                  </a:lnTo>
                  <a:lnTo>
                    <a:pt x="250050" y="239102"/>
                  </a:lnTo>
                  <a:lnTo>
                    <a:pt x="250050" y="237426"/>
                  </a:lnTo>
                  <a:lnTo>
                    <a:pt x="250901" y="236588"/>
                  </a:lnTo>
                  <a:lnTo>
                    <a:pt x="250901" y="233222"/>
                  </a:lnTo>
                  <a:lnTo>
                    <a:pt x="251739" y="232371"/>
                  </a:lnTo>
                  <a:lnTo>
                    <a:pt x="251739" y="219748"/>
                  </a:lnTo>
                  <a:close/>
                </a:path>
                <a:path w="469900" h="451484">
                  <a:moveTo>
                    <a:pt x="469709" y="218909"/>
                  </a:moveTo>
                  <a:lnTo>
                    <a:pt x="468858" y="217233"/>
                  </a:lnTo>
                  <a:lnTo>
                    <a:pt x="468858" y="215544"/>
                  </a:lnTo>
                  <a:lnTo>
                    <a:pt x="468020" y="214706"/>
                  </a:lnTo>
                  <a:lnTo>
                    <a:pt x="468020" y="211340"/>
                  </a:lnTo>
                  <a:lnTo>
                    <a:pt x="467182" y="210489"/>
                  </a:lnTo>
                  <a:lnTo>
                    <a:pt x="465493" y="207124"/>
                  </a:lnTo>
                  <a:lnTo>
                    <a:pt x="465493" y="206286"/>
                  </a:lnTo>
                  <a:lnTo>
                    <a:pt x="463816" y="202920"/>
                  </a:lnTo>
                  <a:lnTo>
                    <a:pt x="462127" y="201231"/>
                  </a:lnTo>
                  <a:lnTo>
                    <a:pt x="461289" y="199555"/>
                  </a:lnTo>
                  <a:lnTo>
                    <a:pt x="460451" y="198716"/>
                  </a:lnTo>
                  <a:lnTo>
                    <a:pt x="459600" y="197027"/>
                  </a:lnTo>
                  <a:lnTo>
                    <a:pt x="458762" y="196189"/>
                  </a:lnTo>
                  <a:lnTo>
                    <a:pt x="458762" y="195351"/>
                  </a:lnTo>
                  <a:lnTo>
                    <a:pt x="298030" y="15252"/>
                  </a:lnTo>
                  <a:lnTo>
                    <a:pt x="283400" y="4191"/>
                  </a:lnTo>
                  <a:lnTo>
                    <a:pt x="266255" y="0"/>
                  </a:lnTo>
                  <a:lnTo>
                    <a:pt x="248793" y="2590"/>
                  </a:lnTo>
                  <a:lnTo>
                    <a:pt x="233222" y="11887"/>
                  </a:lnTo>
                  <a:lnTo>
                    <a:pt x="222161" y="26504"/>
                  </a:lnTo>
                  <a:lnTo>
                    <a:pt x="217970" y="43649"/>
                  </a:lnTo>
                  <a:lnTo>
                    <a:pt x="220560" y="61112"/>
                  </a:lnTo>
                  <a:lnTo>
                    <a:pt x="229857" y="76682"/>
                  </a:lnTo>
                  <a:lnTo>
                    <a:pt x="361988" y="225640"/>
                  </a:lnTo>
                  <a:lnTo>
                    <a:pt x="229019" y="374599"/>
                  </a:lnTo>
                  <a:lnTo>
                    <a:pt x="219837" y="390525"/>
                  </a:lnTo>
                  <a:lnTo>
                    <a:pt x="217449" y="407949"/>
                  </a:lnTo>
                  <a:lnTo>
                    <a:pt x="221678" y="424891"/>
                  </a:lnTo>
                  <a:lnTo>
                    <a:pt x="254508" y="450405"/>
                  </a:lnTo>
                  <a:lnTo>
                    <a:pt x="262674" y="451180"/>
                  </a:lnTo>
                  <a:lnTo>
                    <a:pt x="272097" y="450240"/>
                  </a:lnTo>
                  <a:lnTo>
                    <a:pt x="281190" y="447395"/>
                  </a:lnTo>
                  <a:lnTo>
                    <a:pt x="289661" y="442658"/>
                  </a:lnTo>
                  <a:lnTo>
                    <a:pt x="297180" y="436029"/>
                  </a:lnTo>
                  <a:lnTo>
                    <a:pt x="457923" y="256781"/>
                  </a:lnTo>
                  <a:lnTo>
                    <a:pt x="458762" y="255943"/>
                  </a:lnTo>
                  <a:lnTo>
                    <a:pt x="458762" y="255092"/>
                  </a:lnTo>
                  <a:lnTo>
                    <a:pt x="459600" y="253415"/>
                  </a:lnTo>
                  <a:lnTo>
                    <a:pt x="460451" y="252577"/>
                  </a:lnTo>
                  <a:lnTo>
                    <a:pt x="461289" y="250888"/>
                  </a:lnTo>
                  <a:lnTo>
                    <a:pt x="462127" y="250050"/>
                  </a:lnTo>
                  <a:lnTo>
                    <a:pt x="462978" y="248361"/>
                  </a:lnTo>
                  <a:lnTo>
                    <a:pt x="463816" y="247523"/>
                  </a:lnTo>
                  <a:lnTo>
                    <a:pt x="464654" y="245846"/>
                  </a:lnTo>
                  <a:lnTo>
                    <a:pt x="465493" y="244995"/>
                  </a:lnTo>
                  <a:lnTo>
                    <a:pt x="465493" y="243319"/>
                  </a:lnTo>
                  <a:lnTo>
                    <a:pt x="466344" y="241630"/>
                  </a:lnTo>
                  <a:lnTo>
                    <a:pt x="466344" y="240792"/>
                  </a:lnTo>
                  <a:lnTo>
                    <a:pt x="467182" y="239102"/>
                  </a:lnTo>
                  <a:lnTo>
                    <a:pt x="467182" y="237426"/>
                  </a:lnTo>
                  <a:lnTo>
                    <a:pt x="468020" y="236588"/>
                  </a:lnTo>
                  <a:lnTo>
                    <a:pt x="468020" y="233222"/>
                  </a:lnTo>
                  <a:lnTo>
                    <a:pt x="468858" y="232371"/>
                  </a:lnTo>
                  <a:lnTo>
                    <a:pt x="468858" y="226479"/>
                  </a:lnTo>
                  <a:lnTo>
                    <a:pt x="469709" y="223964"/>
                  </a:lnTo>
                  <a:lnTo>
                    <a:pt x="469709" y="218909"/>
                  </a:lnTo>
                  <a:close/>
                </a:path>
              </a:pathLst>
            </a:custGeom>
            <a:solidFill>
              <a:srgbClr val="A6A2A2"/>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2AED5"/>
          </a:solidFill>
        </p:spPr>
        <p:txBody>
          <a:bodyPr wrap="square" lIns="0" tIns="0" rIns="0" bIns="0" rtlCol="0"/>
          <a:lstStyle/>
          <a:p>
            <a:endParaRPr/>
          </a:p>
        </p:txBody>
      </p:sp>
      <p:sp>
        <p:nvSpPr>
          <p:cNvPr id="3" name="object 3"/>
          <p:cNvSpPr txBox="1"/>
          <p:nvPr/>
        </p:nvSpPr>
        <p:spPr>
          <a:xfrm>
            <a:off x="844569" y="3290571"/>
            <a:ext cx="7468234" cy="574040"/>
          </a:xfrm>
          <a:prstGeom prst="rect">
            <a:avLst/>
          </a:prstGeom>
        </p:spPr>
        <p:txBody>
          <a:bodyPr vert="horz" wrap="square" lIns="0" tIns="12700" rIns="0" bIns="0" rtlCol="0">
            <a:spAutoFit/>
          </a:bodyPr>
          <a:lstStyle/>
          <a:p>
            <a:pPr marL="12700">
              <a:lnSpc>
                <a:spcPct val="100000"/>
              </a:lnSpc>
              <a:spcBef>
                <a:spcPts val="100"/>
              </a:spcBef>
            </a:pPr>
            <a:r>
              <a:rPr sz="3600" b="1" spc="130" dirty="0">
                <a:solidFill>
                  <a:srgbClr val="F5F6F6"/>
                </a:solidFill>
                <a:latin typeface="Tahoma"/>
                <a:cs typeface="Tahoma"/>
              </a:rPr>
              <a:t>Memahami</a:t>
            </a:r>
            <a:r>
              <a:rPr sz="3600" b="1" spc="-135" dirty="0">
                <a:solidFill>
                  <a:srgbClr val="F5F6F6"/>
                </a:solidFill>
                <a:latin typeface="Tahoma"/>
                <a:cs typeface="Tahoma"/>
              </a:rPr>
              <a:t> </a:t>
            </a:r>
            <a:r>
              <a:rPr sz="3600" b="1" spc="55" dirty="0">
                <a:solidFill>
                  <a:srgbClr val="F5F6F6"/>
                </a:solidFill>
                <a:latin typeface="Tahoma"/>
                <a:cs typeface="Tahoma"/>
              </a:rPr>
              <a:t>berbagai</a:t>
            </a:r>
            <a:r>
              <a:rPr sz="3600" b="1" spc="-130" dirty="0">
                <a:solidFill>
                  <a:srgbClr val="F5F6F6"/>
                </a:solidFill>
                <a:latin typeface="Tahoma"/>
                <a:cs typeface="Tahoma"/>
              </a:rPr>
              <a:t> </a:t>
            </a:r>
            <a:r>
              <a:rPr sz="3600" b="1" spc="100" dirty="0">
                <a:solidFill>
                  <a:srgbClr val="F5F6F6"/>
                </a:solidFill>
                <a:latin typeface="Tahoma"/>
                <a:cs typeface="Tahoma"/>
              </a:rPr>
              <a:t>perspektif</a:t>
            </a:r>
            <a:endParaRPr sz="3600" dirty="0">
              <a:latin typeface="Tahoma"/>
              <a:cs typeface="Tahoma"/>
            </a:endParaRPr>
          </a:p>
        </p:txBody>
      </p:sp>
      <p:pic>
        <p:nvPicPr>
          <p:cNvPr id="13" name="object 13"/>
          <p:cNvPicPr/>
          <p:nvPr/>
        </p:nvPicPr>
        <p:blipFill>
          <a:blip r:embed="rId2" cstate="print"/>
          <a:stretch>
            <a:fillRect/>
          </a:stretch>
        </p:blipFill>
        <p:spPr>
          <a:xfrm>
            <a:off x="5905405" y="1028701"/>
            <a:ext cx="6472802" cy="1945693"/>
          </a:xfrm>
          <a:prstGeom prst="rect">
            <a:avLst/>
          </a:prstGeom>
        </p:spPr>
      </p:pic>
      <p:sp>
        <p:nvSpPr>
          <p:cNvPr id="14" name="object 14"/>
          <p:cNvSpPr txBox="1">
            <a:spLocks noGrp="1"/>
          </p:cNvSpPr>
          <p:nvPr>
            <p:ph type="title"/>
          </p:nvPr>
        </p:nvSpPr>
        <p:spPr>
          <a:xfrm>
            <a:off x="7593581" y="1255921"/>
            <a:ext cx="3270885" cy="1225550"/>
          </a:xfrm>
          <a:prstGeom prst="rect">
            <a:avLst/>
          </a:prstGeom>
        </p:spPr>
        <p:txBody>
          <a:bodyPr vert="horz" wrap="square" lIns="0" tIns="12700" rIns="0" bIns="0" rtlCol="0">
            <a:spAutoFit/>
          </a:bodyPr>
          <a:lstStyle/>
          <a:p>
            <a:pPr marL="12700" marR="5080" indent="762000">
              <a:lnSpc>
                <a:spcPct val="107900"/>
              </a:lnSpc>
              <a:spcBef>
                <a:spcPts val="100"/>
              </a:spcBef>
            </a:pPr>
            <a:r>
              <a:rPr sz="3650" spc="65" dirty="0">
                <a:latin typeface="Tahoma"/>
                <a:cs typeface="Tahoma"/>
              </a:rPr>
              <a:t>Contoh </a:t>
            </a:r>
            <a:r>
              <a:rPr sz="3650" spc="70" dirty="0">
                <a:latin typeface="Tahoma"/>
                <a:cs typeface="Tahoma"/>
              </a:rPr>
              <a:t> </a:t>
            </a:r>
            <a:r>
              <a:rPr sz="3650" spc="-80" dirty="0">
                <a:latin typeface="Tahoma"/>
                <a:cs typeface="Tahoma"/>
              </a:rPr>
              <a:t>C</a:t>
            </a:r>
            <a:r>
              <a:rPr sz="3650" spc="60" dirty="0">
                <a:latin typeface="Tahoma"/>
                <a:cs typeface="Tahoma"/>
              </a:rPr>
              <a:t>o</a:t>
            </a:r>
            <a:r>
              <a:rPr sz="3650" spc="70" dirty="0">
                <a:latin typeface="Tahoma"/>
                <a:cs typeface="Tahoma"/>
              </a:rPr>
              <a:t>ll</a:t>
            </a:r>
            <a:r>
              <a:rPr sz="3650" spc="75" dirty="0">
                <a:latin typeface="Tahoma"/>
                <a:cs typeface="Tahoma"/>
              </a:rPr>
              <a:t>a</a:t>
            </a:r>
            <a:r>
              <a:rPr sz="3650" spc="25" dirty="0">
                <a:latin typeface="Tahoma"/>
                <a:cs typeface="Tahoma"/>
              </a:rPr>
              <a:t>b</a:t>
            </a:r>
            <a:r>
              <a:rPr sz="3650" spc="60" dirty="0">
                <a:latin typeface="Tahoma"/>
                <a:cs typeface="Tahoma"/>
              </a:rPr>
              <a:t>o</a:t>
            </a:r>
            <a:r>
              <a:rPr sz="3650" spc="120" dirty="0">
                <a:latin typeface="Tahoma"/>
                <a:cs typeface="Tahoma"/>
              </a:rPr>
              <a:t>r</a:t>
            </a:r>
            <a:r>
              <a:rPr sz="3650" spc="75" dirty="0">
                <a:latin typeface="Tahoma"/>
                <a:cs typeface="Tahoma"/>
              </a:rPr>
              <a:t>a</a:t>
            </a:r>
            <a:r>
              <a:rPr sz="3650" spc="150" dirty="0">
                <a:latin typeface="Tahoma"/>
                <a:cs typeface="Tahoma"/>
              </a:rPr>
              <a:t>t</a:t>
            </a:r>
            <a:r>
              <a:rPr sz="3650" spc="75" dirty="0">
                <a:latin typeface="Tahoma"/>
                <a:cs typeface="Tahoma"/>
              </a:rPr>
              <a:t>i</a:t>
            </a:r>
            <a:r>
              <a:rPr sz="3650" spc="60" dirty="0">
                <a:latin typeface="Tahoma"/>
                <a:cs typeface="Tahoma"/>
              </a:rPr>
              <a:t>o</a:t>
            </a:r>
            <a:r>
              <a:rPr sz="3650" spc="100" dirty="0">
                <a:latin typeface="Tahoma"/>
                <a:cs typeface="Tahoma"/>
              </a:rPr>
              <a:t>n</a:t>
            </a:r>
            <a:endParaRPr sz="3650">
              <a:latin typeface="Tahoma"/>
              <a:cs typeface="Tahoma"/>
            </a:endParaRPr>
          </a:p>
        </p:txBody>
      </p:sp>
      <p:grpSp>
        <p:nvGrpSpPr>
          <p:cNvPr id="15" name="object 15"/>
          <p:cNvGrpSpPr/>
          <p:nvPr/>
        </p:nvGrpSpPr>
        <p:grpSpPr>
          <a:xfrm>
            <a:off x="1746403" y="4165467"/>
            <a:ext cx="4362450" cy="3286125"/>
            <a:chOff x="2397685" y="4231958"/>
            <a:chExt cx="4362450" cy="3286125"/>
          </a:xfrm>
        </p:grpSpPr>
        <p:sp>
          <p:nvSpPr>
            <p:cNvPr id="16" name="object 16"/>
            <p:cNvSpPr/>
            <p:nvPr/>
          </p:nvSpPr>
          <p:spPr>
            <a:xfrm>
              <a:off x="2397685" y="4231958"/>
              <a:ext cx="4362450" cy="3286125"/>
            </a:xfrm>
            <a:custGeom>
              <a:avLst/>
              <a:gdLst/>
              <a:ahLst/>
              <a:cxnLst/>
              <a:rect l="l" t="t" r="r" b="b"/>
              <a:pathLst>
                <a:path w="4362450" h="3286125">
                  <a:moveTo>
                    <a:pt x="4362352" y="3286124"/>
                  </a:moveTo>
                  <a:lnTo>
                    <a:pt x="0" y="3286124"/>
                  </a:lnTo>
                  <a:lnTo>
                    <a:pt x="0" y="0"/>
                  </a:lnTo>
                  <a:lnTo>
                    <a:pt x="4362352" y="0"/>
                  </a:lnTo>
                  <a:lnTo>
                    <a:pt x="4362352" y="3286124"/>
                  </a:lnTo>
                  <a:close/>
                </a:path>
              </a:pathLst>
            </a:custGeom>
            <a:solidFill>
              <a:srgbClr val="F5CCD3"/>
            </a:solidFill>
          </p:spPr>
          <p:txBody>
            <a:bodyPr wrap="square" lIns="0" tIns="0" rIns="0" bIns="0" rtlCol="0"/>
            <a:lstStyle/>
            <a:p>
              <a:endParaRPr/>
            </a:p>
          </p:txBody>
        </p:sp>
        <p:pic>
          <p:nvPicPr>
            <p:cNvPr id="17" name="object 17"/>
            <p:cNvPicPr/>
            <p:nvPr/>
          </p:nvPicPr>
          <p:blipFill>
            <a:blip r:embed="rId3" cstate="print"/>
            <a:stretch>
              <a:fillRect/>
            </a:stretch>
          </p:blipFill>
          <p:spPr>
            <a:xfrm>
              <a:off x="2681336" y="4490184"/>
              <a:ext cx="3790949" cy="2819399"/>
            </a:xfrm>
            <a:prstGeom prst="rect">
              <a:avLst/>
            </a:prstGeom>
          </p:spPr>
        </p:pic>
      </p:grpSp>
      <p:sp>
        <p:nvSpPr>
          <p:cNvPr id="18" name="object 18"/>
          <p:cNvSpPr txBox="1"/>
          <p:nvPr/>
        </p:nvSpPr>
        <p:spPr>
          <a:xfrm>
            <a:off x="10415141" y="2863717"/>
            <a:ext cx="7166609" cy="1301750"/>
          </a:xfrm>
          <a:prstGeom prst="rect">
            <a:avLst/>
          </a:prstGeom>
        </p:spPr>
        <p:txBody>
          <a:bodyPr vert="horz" wrap="square" lIns="0" tIns="102235" rIns="0" bIns="0" rtlCol="0">
            <a:spAutoFit/>
          </a:bodyPr>
          <a:lstStyle/>
          <a:p>
            <a:pPr marL="236854" algn="ctr">
              <a:lnSpc>
                <a:spcPct val="100000"/>
              </a:lnSpc>
              <a:spcBef>
                <a:spcPts val="805"/>
              </a:spcBef>
            </a:pPr>
            <a:r>
              <a:rPr sz="3600" b="1" spc="85" dirty="0">
                <a:solidFill>
                  <a:srgbClr val="F5F6F6"/>
                </a:solidFill>
                <a:latin typeface="Tahoma"/>
                <a:cs typeface="Tahoma"/>
              </a:rPr>
              <a:t>Mengelola</a:t>
            </a:r>
            <a:r>
              <a:rPr sz="3600" b="1" spc="-145" dirty="0">
                <a:solidFill>
                  <a:srgbClr val="F5F6F6"/>
                </a:solidFill>
                <a:latin typeface="Tahoma"/>
                <a:cs typeface="Tahoma"/>
              </a:rPr>
              <a:t> </a:t>
            </a:r>
            <a:r>
              <a:rPr sz="3600" b="1" spc="95" dirty="0">
                <a:solidFill>
                  <a:srgbClr val="F5F6F6"/>
                </a:solidFill>
                <a:latin typeface="Tahoma"/>
                <a:cs typeface="Tahoma"/>
              </a:rPr>
              <a:t>prioritas</a:t>
            </a:r>
            <a:r>
              <a:rPr sz="3600" b="1" spc="-140" dirty="0">
                <a:solidFill>
                  <a:srgbClr val="F5F6F6"/>
                </a:solidFill>
                <a:latin typeface="Tahoma"/>
                <a:cs typeface="Tahoma"/>
              </a:rPr>
              <a:t> </a:t>
            </a:r>
            <a:r>
              <a:rPr sz="3600" b="1" spc="85" dirty="0">
                <a:solidFill>
                  <a:srgbClr val="F5F6F6"/>
                </a:solidFill>
                <a:latin typeface="Tahoma"/>
                <a:cs typeface="Tahoma"/>
              </a:rPr>
              <a:t>dari</a:t>
            </a:r>
            <a:endParaRPr sz="3600" dirty="0">
              <a:latin typeface="Tahoma"/>
              <a:cs typeface="Tahoma"/>
            </a:endParaRPr>
          </a:p>
          <a:p>
            <a:pPr algn="ctr">
              <a:lnSpc>
                <a:spcPct val="100000"/>
              </a:lnSpc>
              <a:spcBef>
                <a:spcPts val="705"/>
              </a:spcBef>
            </a:pPr>
            <a:r>
              <a:rPr sz="3600" b="1" spc="100" dirty="0">
                <a:solidFill>
                  <a:srgbClr val="F5F6F6"/>
                </a:solidFill>
                <a:latin typeface="Tahoma"/>
                <a:cs typeface="Tahoma"/>
              </a:rPr>
              <a:t>semua</a:t>
            </a:r>
            <a:r>
              <a:rPr sz="3600" b="1" spc="-135" dirty="0">
                <a:solidFill>
                  <a:srgbClr val="F5F6F6"/>
                </a:solidFill>
                <a:latin typeface="Tahoma"/>
                <a:cs typeface="Tahoma"/>
              </a:rPr>
              <a:t> </a:t>
            </a:r>
            <a:r>
              <a:rPr sz="3600" b="1" spc="60" dirty="0">
                <a:solidFill>
                  <a:srgbClr val="F5F6F6"/>
                </a:solidFill>
                <a:latin typeface="Tahoma"/>
                <a:cs typeface="Tahoma"/>
              </a:rPr>
              <a:t>orang</a:t>
            </a:r>
            <a:r>
              <a:rPr sz="3600" b="1" spc="-130" dirty="0">
                <a:solidFill>
                  <a:srgbClr val="F5F6F6"/>
                </a:solidFill>
                <a:latin typeface="Tahoma"/>
                <a:cs typeface="Tahoma"/>
              </a:rPr>
              <a:t> </a:t>
            </a:r>
            <a:r>
              <a:rPr sz="3600" b="1" spc="90" dirty="0">
                <a:solidFill>
                  <a:srgbClr val="F5F6F6"/>
                </a:solidFill>
                <a:latin typeface="Tahoma"/>
                <a:cs typeface="Tahoma"/>
              </a:rPr>
              <a:t>dalam</a:t>
            </a:r>
            <a:r>
              <a:rPr sz="3600" b="1" spc="-135" dirty="0">
                <a:solidFill>
                  <a:srgbClr val="F5F6F6"/>
                </a:solidFill>
                <a:latin typeface="Tahoma"/>
                <a:cs typeface="Tahoma"/>
              </a:rPr>
              <a:t> </a:t>
            </a:r>
            <a:r>
              <a:rPr sz="3600" b="1" spc="114" dirty="0">
                <a:solidFill>
                  <a:srgbClr val="F5F6F6"/>
                </a:solidFill>
                <a:latin typeface="Tahoma"/>
                <a:cs typeface="Tahoma"/>
              </a:rPr>
              <a:t>kelompok</a:t>
            </a:r>
            <a:endParaRPr sz="3600" dirty="0">
              <a:latin typeface="Tahoma"/>
              <a:cs typeface="Tahoma"/>
            </a:endParaRPr>
          </a:p>
        </p:txBody>
      </p:sp>
      <p:grpSp>
        <p:nvGrpSpPr>
          <p:cNvPr id="19" name="object 19"/>
          <p:cNvGrpSpPr/>
          <p:nvPr/>
        </p:nvGrpSpPr>
        <p:grpSpPr>
          <a:xfrm>
            <a:off x="12270561" y="4320065"/>
            <a:ext cx="3921125" cy="2973070"/>
            <a:chOff x="12098232" y="4545012"/>
            <a:chExt cx="3921125" cy="2973070"/>
          </a:xfrm>
        </p:grpSpPr>
        <p:sp>
          <p:nvSpPr>
            <p:cNvPr id="20" name="object 20"/>
            <p:cNvSpPr/>
            <p:nvPr/>
          </p:nvSpPr>
          <p:spPr>
            <a:xfrm>
              <a:off x="12098232" y="4545012"/>
              <a:ext cx="3921125" cy="2973070"/>
            </a:xfrm>
            <a:custGeom>
              <a:avLst/>
              <a:gdLst/>
              <a:ahLst/>
              <a:cxnLst/>
              <a:rect l="l" t="t" r="r" b="b"/>
              <a:pathLst>
                <a:path w="3921125" h="2973070">
                  <a:moveTo>
                    <a:pt x="3920956" y="2973068"/>
                  </a:moveTo>
                  <a:lnTo>
                    <a:pt x="0" y="2973068"/>
                  </a:lnTo>
                  <a:lnTo>
                    <a:pt x="0" y="0"/>
                  </a:lnTo>
                  <a:lnTo>
                    <a:pt x="3920956" y="0"/>
                  </a:lnTo>
                  <a:lnTo>
                    <a:pt x="3920956" y="2973068"/>
                  </a:lnTo>
                  <a:close/>
                </a:path>
              </a:pathLst>
            </a:custGeom>
            <a:solidFill>
              <a:srgbClr val="F5CCD3"/>
            </a:solidFill>
          </p:spPr>
          <p:txBody>
            <a:bodyPr wrap="square" lIns="0" tIns="0" rIns="0" bIns="0" rtlCol="0"/>
            <a:lstStyle/>
            <a:p>
              <a:endParaRPr/>
            </a:p>
          </p:txBody>
        </p:sp>
        <p:pic>
          <p:nvPicPr>
            <p:cNvPr id="21" name="object 21"/>
            <p:cNvPicPr/>
            <p:nvPr/>
          </p:nvPicPr>
          <p:blipFill>
            <a:blip r:embed="rId4" cstate="print"/>
            <a:stretch>
              <a:fillRect/>
            </a:stretch>
          </p:blipFill>
          <p:spPr>
            <a:xfrm>
              <a:off x="12316833" y="4813921"/>
              <a:ext cx="3429799" cy="2438777"/>
            </a:xfrm>
            <a:prstGeom prst="rect">
              <a:avLst/>
            </a:prstGeom>
          </p:spPr>
        </p:pic>
      </p:grpSp>
      <p:grpSp>
        <p:nvGrpSpPr>
          <p:cNvPr id="22" name="object 22"/>
          <p:cNvGrpSpPr/>
          <p:nvPr/>
        </p:nvGrpSpPr>
        <p:grpSpPr>
          <a:xfrm>
            <a:off x="7127287" y="5143501"/>
            <a:ext cx="4600575" cy="3133725"/>
            <a:chOff x="7127287" y="5143501"/>
            <a:chExt cx="4600575" cy="3133725"/>
          </a:xfrm>
        </p:grpSpPr>
        <p:sp>
          <p:nvSpPr>
            <p:cNvPr id="23" name="object 23"/>
            <p:cNvSpPr/>
            <p:nvPr/>
          </p:nvSpPr>
          <p:spPr>
            <a:xfrm>
              <a:off x="7127287" y="5143501"/>
              <a:ext cx="4600575" cy="3133725"/>
            </a:xfrm>
            <a:custGeom>
              <a:avLst/>
              <a:gdLst/>
              <a:ahLst/>
              <a:cxnLst/>
              <a:rect l="l" t="t" r="r" b="b"/>
              <a:pathLst>
                <a:path w="4600575" h="3133725">
                  <a:moveTo>
                    <a:pt x="4600507" y="3133724"/>
                  </a:moveTo>
                  <a:lnTo>
                    <a:pt x="0" y="3133724"/>
                  </a:lnTo>
                  <a:lnTo>
                    <a:pt x="0" y="0"/>
                  </a:lnTo>
                  <a:lnTo>
                    <a:pt x="4600507" y="0"/>
                  </a:lnTo>
                  <a:lnTo>
                    <a:pt x="4600507" y="3133724"/>
                  </a:lnTo>
                  <a:close/>
                </a:path>
              </a:pathLst>
            </a:custGeom>
            <a:solidFill>
              <a:srgbClr val="F5CCD3"/>
            </a:solidFill>
          </p:spPr>
          <p:txBody>
            <a:bodyPr wrap="square" lIns="0" tIns="0" rIns="0" bIns="0" rtlCol="0"/>
            <a:lstStyle/>
            <a:p>
              <a:endParaRPr/>
            </a:p>
          </p:txBody>
        </p:sp>
        <p:pic>
          <p:nvPicPr>
            <p:cNvPr id="24" name="object 24"/>
            <p:cNvPicPr/>
            <p:nvPr/>
          </p:nvPicPr>
          <p:blipFill>
            <a:blip r:embed="rId5" cstate="print"/>
            <a:stretch>
              <a:fillRect/>
            </a:stretch>
          </p:blipFill>
          <p:spPr>
            <a:xfrm>
              <a:off x="7345244" y="5409388"/>
              <a:ext cx="4171949" cy="2647949"/>
            </a:xfrm>
            <a:prstGeom prst="rect">
              <a:avLst/>
            </a:prstGeom>
          </p:spPr>
        </p:pic>
      </p:grpSp>
      <p:sp>
        <p:nvSpPr>
          <p:cNvPr id="25" name="object 25"/>
          <p:cNvSpPr txBox="1"/>
          <p:nvPr/>
        </p:nvSpPr>
        <p:spPr>
          <a:xfrm>
            <a:off x="6076196" y="8431824"/>
            <a:ext cx="6586855" cy="1301750"/>
          </a:xfrm>
          <a:prstGeom prst="rect">
            <a:avLst/>
          </a:prstGeom>
        </p:spPr>
        <p:txBody>
          <a:bodyPr vert="horz" wrap="square" lIns="0" tIns="12700" rIns="0" bIns="0" rtlCol="0">
            <a:spAutoFit/>
          </a:bodyPr>
          <a:lstStyle/>
          <a:p>
            <a:pPr marL="501650" marR="5080" indent="-489584">
              <a:lnSpc>
                <a:spcPct val="116300"/>
              </a:lnSpc>
              <a:spcBef>
                <a:spcPts val="100"/>
              </a:spcBef>
            </a:pPr>
            <a:r>
              <a:rPr sz="3600" b="1" spc="125" dirty="0">
                <a:solidFill>
                  <a:srgbClr val="F5F6F6"/>
                </a:solidFill>
                <a:latin typeface="Tahoma"/>
                <a:cs typeface="Tahoma"/>
              </a:rPr>
              <a:t>Memenuhi</a:t>
            </a:r>
            <a:r>
              <a:rPr sz="3600" b="1" spc="-140" dirty="0">
                <a:solidFill>
                  <a:srgbClr val="F5F6F6"/>
                </a:solidFill>
                <a:latin typeface="Tahoma"/>
                <a:cs typeface="Tahoma"/>
              </a:rPr>
              <a:t> </a:t>
            </a:r>
            <a:r>
              <a:rPr sz="3600" b="1" spc="90" dirty="0">
                <a:solidFill>
                  <a:srgbClr val="F5F6F6"/>
                </a:solidFill>
                <a:latin typeface="Tahoma"/>
                <a:cs typeface="Tahoma"/>
              </a:rPr>
              <a:t>harapan</a:t>
            </a:r>
            <a:r>
              <a:rPr sz="3600" b="1" spc="-140" dirty="0">
                <a:solidFill>
                  <a:srgbClr val="F5F6F6"/>
                </a:solidFill>
                <a:latin typeface="Tahoma"/>
                <a:cs typeface="Tahoma"/>
              </a:rPr>
              <a:t> </a:t>
            </a:r>
            <a:r>
              <a:rPr sz="3600" b="1" spc="50" dirty="0">
                <a:solidFill>
                  <a:srgbClr val="F5F6F6"/>
                </a:solidFill>
                <a:latin typeface="Tahoma"/>
                <a:cs typeface="Tahoma"/>
              </a:rPr>
              <a:t>sebagai </a:t>
            </a:r>
            <a:r>
              <a:rPr sz="3600" b="1" spc="-1040" dirty="0">
                <a:solidFill>
                  <a:srgbClr val="F5F6F6"/>
                </a:solidFill>
                <a:latin typeface="Tahoma"/>
                <a:cs typeface="Tahoma"/>
              </a:rPr>
              <a:t> </a:t>
            </a:r>
            <a:r>
              <a:rPr sz="3600" b="1" spc="45" dirty="0">
                <a:solidFill>
                  <a:srgbClr val="F5F6F6"/>
                </a:solidFill>
                <a:latin typeface="Tahoma"/>
                <a:cs typeface="Tahoma"/>
              </a:rPr>
              <a:t>anggota</a:t>
            </a:r>
            <a:r>
              <a:rPr sz="3600" b="1" spc="-125" dirty="0">
                <a:solidFill>
                  <a:srgbClr val="F5F6F6"/>
                </a:solidFill>
                <a:latin typeface="Tahoma"/>
                <a:cs typeface="Tahoma"/>
              </a:rPr>
              <a:t> </a:t>
            </a:r>
            <a:r>
              <a:rPr sz="3600" b="1" spc="135" dirty="0">
                <a:solidFill>
                  <a:srgbClr val="F5F6F6"/>
                </a:solidFill>
                <a:latin typeface="Tahoma"/>
                <a:cs typeface="Tahoma"/>
              </a:rPr>
              <a:t>tim</a:t>
            </a:r>
            <a:r>
              <a:rPr sz="3600" b="1" spc="-125" dirty="0">
                <a:solidFill>
                  <a:srgbClr val="F5F6F6"/>
                </a:solidFill>
                <a:latin typeface="Tahoma"/>
                <a:cs typeface="Tahoma"/>
              </a:rPr>
              <a:t> </a:t>
            </a:r>
            <a:r>
              <a:rPr sz="3600" b="1" spc="55" dirty="0">
                <a:solidFill>
                  <a:srgbClr val="F5F6F6"/>
                </a:solidFill>
                <a:latin typeface="Tahoma"/>
                <a:cs typeface="Tahoma"/>
              </a:rPr>
              <a:t>yang</a:t>
            </a:r>
            <a:r>
              <a:rPr sz="3600" b="1" spc="-125" dirty="0">
                <a:solidFill>
                  <a:srgbClr val="F5F6F6"/>
                </a:solidFill>
                <a:latin typeface="Tahoma"/>
                <a:cs typeface="Tahoma"/>
              </a:rPr>
              <a:t> </a:t>
            </a:r>
            <a:r>
              <a:rPr sz="3600" b="1" spc="50" dirty="0">
                <a:solidFill>
                  <a:srgbClr val="F5F6F6"/>
                </a:solidFill>
                <a:latin typeface="Tahoma"/>
                <a:cs typeface="Tahoma"/>
              </a:rPr>
              <a:t>andal.</a:t>
            </a:r>
            <a:endParaRPr sz="3600" dirty="0">
              <a:latin typeface="Tahoma"/>
              <a:cs typeface="Tahoma"/>
            </a:endParaRPr>
          </a:p>
        </p:txBody>
      </p:sp>
      <p:grpSp>
        <p:nvGrpSpPr>
          <p:cNvPr id="4" name="object 13">
            <a:extLst>
              <a:ext uri="{FF2B5EF4-FFF2-40B4-BE49-F238E27FC236}">
                <a16:creationId xmlns:a16="http://schemas.microsoft.com/office/drawing/2014/main" id="{281402C8-1EAF-6C48-0D5D-66ABB5995926}"/>
              </a:ext>
            </a:extLst>
          </p:cNvPr>
          <p:cNvGrpSpPr/>
          <p:nvPr/>
        </p:nvGrpSpPr>
        <p:grpSpPr>
          <a:xfrm>
            <a:off x="381000" y="342900"/>
            <a:ext cx="1600200" cy="1600200"/>
            <a:chOff x="16268661" y="9070923"/>
            <a:chExt cx="923925" cy="923925"/>
          </a:xfrm>
        </p:grpSpPr>
        <p:sp>
          <p:nvSpPr>
            <p:cNvPr id="5" name="object 14">
              <a:hlinkClick r:id="rId6" action="ppaction://hlinksldjump"/>
              <a:extLst>
                <a:ext uri="{FF2B5EF4-FFF2-40B4-BE49-F238E27FC236}">
                  <a16:creationId xmlns:a16="http://schemas.microsoft.com/office/drawing/2014/main" id="{50A9DDBC-5D30-5543-D29A-253A955035A4}"/>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6" name="object 15">
              <a:hlinkClick r:id="rId6" action="ppaction://hlinksldjump"/>
              <a:extLst>
                <a:ext uri="{FF2B5EF4-FFF2-40B4-BE49-F238E27FC236}">
                  <a16:creationId xmlns:a16="http://schemas.microsoft.com/office/drawing/2014/main" id="{209444C9-801B-D444-F9CA-F8D8E7DB6C64}"/>
                </a:ext>
              </a:extLst>
            </p:cNvPr>
            <p:cNvPicPr/>
            <p:nvPr/>
          </p:nvPicPr>
          <p:blipFill>
            <a:blip r:embed="rId7" cstate="print"/>
            <a:stretch>
              <a:fillRect/>
            </a:stretch>
          </p:blipFill>
          <p:spPr>
            <a:xfrm>
              <a:off x="16576672" y="9532886"/>
              <a:ext cx="153952" cy="175944"/>
            </a:xfrm>
            <a:prstGeom prst="rect">
              <a:avLst/>
            </a:prstGeom>
          </p:spPr>
        </p:pic>
      </p:grpSp>
      <p:grpSp>
        <p:nvGrpSpPr>
          <p:cNvPr id="9" name="object 19">
            <a:extLst>
              <a:ext uri="{FF2B5EF4-FFF2-40B4-BE49-F238E27FC236}">
                <a16:creationId xmlns:a16="http://schemas.microsoft.com/office/drawing/2014/main" id="{9AC7F755-6D20-3A84-B482-28483FC7BB8D}"/>
              </a:ext>
            </a:extLst>
          </p:cNvPr>
          <p:cNvGrpSpPr/>
          <p:nvPr/>
        </p:nvGrpSpPr>
        <p:grpSpPr>
          <a:xfrm>
            <a:off x="16085221" y="8224473"/>
            <a:ext cx="1511295" cy="1600200"/>
            <a:chOff x="15237792" y="9042261"/>
            <a:chExt cx="833755" cy="838200"/>
          </a:xfrm>
          <a:solidFill>
            <a:srgbClr val="1F254D"/>
          </a:solidFill>
        </p:grpSpPr>
        <p:sp>
          <p:nvSpPr>
            <p:cNvPr id="10" name="object 20">
              <a:hlinkClick r:id="" action="ppaction://hlinkshowjump?jump=previousslide"/>
              <a:extLst>
                <a:ext uri="{FF2B5EF4-FFF2-40B4-BE49-F238E27FC236}">
                  <a16:creationId xmlns:a16="http://schemas.microsoft.com/office/drawing/2014/main" id="{08A207A1-EE40-F798-5432-EB66ED6EBB6B}"/>
                </a:ext>
              </a:extLst>
            </p:cNvPr>
            <p:cNvSpPr/>
            <p:nvPr/>
          </p:nvSpPr>
          <p:spPr>
            <a:xfrm>
              <a:off x="15237792" y="9042261"/>
              <a:ext cx="833755" cy="838200"/>
            </a:xfrm>
            <a:custGeom>
              <a:avLst/>
              <a:gdLst/>
              <a:ahLst/>
              <a:cxnLst/>
              <a:rect l="l" t="t" r="r" b="b"/>
              <a:pathLst>
                <a:path w="833755" h="838200">
                  <a:moveTo>
                    <a:pt x="418969" y="838199"/>
                  </a:moveTo>
                  <a:lnTo>
                    <a:pt x="460052" y="836181"/>
                  </a:lnTo>
                  <a:lnTo>
                    <a:pt x="500736" y="830147"/>
                  </a:lnTo>
                  <a:lnTo>
                    <a:pt x="540632" y="820153"/>
                  </a:lnTo>
                  <a:lnTo>
                    <a:pt x="579356" y="806297"/>
                  </a:lnTo>
                  <a:lnTo>
                    <a:pt x="616536" y="788713"/>
                  </a:lnTo>
                  <a:lnTo>
                    <a:pt x="651813" y="767568"/>
                  </a:lnTo>
                  <a:lnTo>
                    <a:pt x="684848" y="743068"/>
                  </a:lnTo>
                  <a:lnTo>
                    <a:pt x="715322" y="715448"/>
                  </a:lnTo>
                  <a:lnTo>
                    <a:pt x="742942" y="684974"/>
                  </a:lnTo>
                  <a:lnTo>
                    <a:pt x="767442" y="651939"/>
                  </a:lnTo>
                  <a:lnTo>
                    <a:pt x="788587" y="616662"/>
                  </a:lnTo>
                  <a:lnTo>
                    <a:pt x="806171" y="579482"/>
                  </a:lnTo>
                  <a:lnTo>
                    <a:pt x="820027" y="540758"/>
                  </a:lnTo>
                  <a:lnTo>
                    <a:pt x="830020" y="500862"/>
                  </a:lnTo>
                  <a:lnTo>
                    <a:pt x="833460" y="481074"/>
                  </a:lnTo>
                  <a:lnTo>
                    <a:pt x="833460" y="357125"/>
                  </a:lnTo>
                  <a:lnTo>
                    <a:pt x="825514" y="317266"/>
                  </a:lnTo>
                  <a:lnTo>
                    <a:pt x="813575" y="277909"/>
                  </a:lnTo>
                  <a:lnTo>
                    <a:pt x="797836" y="239911"/>
                  </a:lnTo>
                  <a:lnTo>
                    <a:pt x="778448" y="203639"/>
                  </a:lnTo>
                  <a:lnTo>
                    <a:pt x="755598" y="169442"/>
                  </a:lnTo>
                  <a:lnTo>
                    <a:pt x="729506" y="137649"/>
                  </a:lnTo>
                  <a:lnTo>
                    <a:pt x="700424" y="108567"/>
                  </a:lnTo>
                  <a:lnTo>
                    <a:pt x="668631" y="82475"/>
                  </a:lnTo>
                  <a:lnTo>
                    <a:pt x="634434" y="59625"/>
                  </a:lnTo>
                  <a:lnTo>
                    <a:pt x="598162" y="40237"/>
                  </a:lnTo>
                  <a:lnTo>
                    <a:pt x="560164" y="24498"/>
                  </a:lnTo>
                  <a:lnTo>
                    <a:pt x="520806" y="12559"/>
                  </a:lnTo>
                  <a:lnTo>
                    <a:pt x="480468" y="4535"/>
                  </a:lnTo>
                  <a:lnTo>
                    <a:pt x="439538" y="504"/>
                  </a:lnTo>
                  <a:lnTo>
                    <a:pt x="418973" y="0"/>
                  </a:lnTo>
                  <a:lnTo>
                    <a:pt x="408685" y="126"/>
                  </a:lnTo>
                  <a:lnTo>
                    <a:pt x="367668" y="3152"/>
                  </a:lnTo>
                  <a:lnTo>
                    <a:pt x="327145" y="10183"/>
                  </a:lnTo>
                  <a:lnTo>
                    <a:pt x="287506" y="21153"/>
                  </a:lnTo>
                  <a:lnTo>
                    <a:pt x="249134" y="35955"/>
                  </a:lnTo>
                  <a:lnTo>
                    <a:pt x="212397" y="54447"/>
                  </a:lnTo>
                  <a:lnTo>
                    <a:pt x="177650" y="76451"/>
                  </a:lnTo>
                  <a:lnTo>
                    <a:pt x="145226" y="101755"/>
                  </a:lnTo>
                  <a:lnTo>
                    <a:pt x="115439" y="130115"/>
                  </a:lnTo>
                  <a:lnTo>
                    <a:pt x="88575" y="161258"/>
                  </a:lnTo>
                  <a:lnTo>
                    <a:pt x="64894" y="194885"/>
                  </a:lnTo>
                  <a:lnTo>
                    <a:pt x="44622" y="230670"/>
                  </a:lnTo>
                  <a:lnTo>
                    <a:pt x="27955" y="268270"/>
                  </a:lnTo>
                  <a:lnTo>
                    <a:pt x="15054" y="307323"/>
                  </a:lnTo>
                  <a:lnTo>
                    <a:pt x="6043" y="347452"/>
                  </a:lnTo>
                  <a:lnTo>
                    <a:pt x="1009" y="388272"/>
                  </a:lnTo>
                  <a:lnTo>
                    <a:pt x="0" y="408811"/>
                  </a:lnTo>
                  <a:lnTo>
                    <a:pt x="0" y="429388"/>
                  </a:lnTo>
                  <a:lnTo>
                    <a:pt x="3025" y="470405"/>
                  </a:lnTo>
                  <a:lnTo>
                    <a:pt x="10057" y="510928"/>
                  </a:lnTo>
                  <a:lnTo>
                    <a:pt x="21027" y="550566"/>
                  </a:lnTo>
                  <a:lnTo>
                    <a:pt x="35829" y="588939"/>
                  </a:lnTo>
                  <a:lnTo>
                    <a:pt x="54321" y="625676"/>
                  </a:lnTo>
                  <a:lnTo>
                    <a:pt x="76325" y="660423"/>
                  </a:lnTo>
                  <a:lnTo>
                    <a:pt x="101629" y="692847"/>
                  </a:lnTo>
                  <a:lnTo>
                    <a:pt x="129989" y="722634"/>
                  </a:lnTo>
                  <a:lnTo>
                    <a:pt x="161132" y="749497"/>
                  </a:lnTo>
                  <a:lnTo>
                    <a:pt x="194759" y="773179"/>
                  </a:lnTo>
                  <a:lnTo>
                    <a:pt x="230544" y="793451"/>
                  </a:lnTo>
                  <a:lnTo>
                    <a:pt x="268144" y="810118"/>
                  </a:lnTo>
                  <a:lnTo>
                    <a:pt x="307197" y="823019"/>
                  </a:lnTo>
                  <a:lnTo>
                    <a:pt x="347326" y="832030"/>
                  </a:lnTo>
                  <a:lnTo>
                    <a:pt x="388146" y="837064"/>
                  </a:lnTo>
                  <a:lnTo>
                    <a:pt x="418969" y="838199"/>
                  </a:lnTo>
                  <a:close/>
                </a:path>
              </a:pathLst>
            </a:custGeom>
            <a:grpFill/>
          </p:spPr>
          <p:txBody>
            <a:bodyPr wrap="square" lIns="0" tIns="0" rIns="0" bIns="0" rtlCol="0"/>
            <a:lstStyle/>
            <a:p>
              <a:endParaRPr dirty="0"/>
            </a:p>
          </p:txBody>
        </p:sp>
        <p:sp>
          <p:nvSpPr>
            <p:cNvPr id="11" name="object 21">
              <a:hlinkClick r:id="rId8" action="ppaction://hlinksldjump"/>
              <a:extLst>
                <a:ext uri="{FF2B5EF4-FFF2-40B4-BE49-F238E27FC236}">
                  <a16:creationId xmlns:a16="http://schemas.microsoft.com/office/drawing/2014/main" id="{7D170946-4DB8-A99A-A760-B62B8C2EB9D4}"/>
                </a:ext>
              </a:extLst>
            </p:cNvPr>
            <p:cNvSpPr/>
            <p:nvPr/>
          </p:nvSpPr>
          <p:spPr>
            <a:xfrm>
              <a:off x="15421966" y="9235719"/>
              <a:ext cx="469900" cy="451484"/>
            </a:xfrm>
            <a:custGeom>
              <a:avLst/>
              <a:gdLst/>
              <a:ahLst/>
              <a:cxnLst/>
              <a:rect l="l" t="t" r="r" b="b"/>
              <a:pathLst>
                <a:path w="469900" h="451484">
                  <a:moveTo>
                    <a:pt x="252260" y="407949"/>
                  </a:moveTo>
                  <a:lnTo>
                    <a:pt x="249859" y="390525"/>
                  </a:lnTo>
                  <a:lnTo>
                    <a:pt x="240690" y="374599"/>
                  </a:lnTo>
                  <a:lnTo>
                    <a:pt x="107721" y="225653"/>
                  </a:lnTo>
                  <a:lnTo>
                    <a:pt x="239839" y="76695"/>
                  </a:lnTo>
                  <a:lnTo>
                    <a:pt x="249135" y="61125"/>
                  </a:lnTo>
                  <a:lnTo>
                    <a:pt x="251726" y="43662"/>
                  </a:lnTo>
                  <a:lnTo>
                    <a:pt x="247535" y="26517"/>
                  </a:lnTo>
                  <a:lnTo>
                    <a:pt x="236474" y="11887"/>
                  </a:lnTo>
                  <a:lnTo>
                    <a:pt x="220903" y="2590"/>
                  </a:lnTo>
                  <a:lnTo>
                    <a:pt x="203441" y="0"/>
                  </a:lnTo>
                  <a:lnTo>
                    <a:pt x="186296" y="4203"/>
                  </a:lnTo>
                  <a:lnTo>
                    <a:pt x="171678" y="15252"/>
                  </a:lnTo>
                  <a:lnTo>
                    <a:pt x="10934" y="195351"/>
                  </a:lnTo>
                  <a:lnTo>
                    <a:pt x="10934" y="196189"/>
                  </a:lnTo>
                  <a:lnTo>
                    <a:pt x="10096" y="197040"/>
                  </a:lnTo>
                  <a:lnTo>
                    <a:pt x="9258" y="198716"/>
                  </a:lnTo>
                  <a:lnTo>
                    <a:pt x="8407" y="199555"/>
                  </a:lnTo>
                  <a:lnTo>
                    <a:pt x="7569" y="201244"/>
                  </a:lnTo>
                  <a:lnTo>
                    <a:pt x="5892" y="202920"/>
                  </a:lnTo>
                  <a:lnTo>
                    <a:pt x="4203" y="206286"/>
                  </a:lnTo>
                  <a:lnTo>
                    <a:pt x="4203" y="207137"/>
                  </a:lnTo>
                  <a:lnTo>
                    <a:pt x="2527" y="210502"/>
                  </a:lnTo>
                  <a:lnTo>
                    <a:pt x="1676" y="211340"/>
                  </a:lnTo>
                  <a:lnTo>
                    <a:pt x="1676" y="214706"/>
                  </a:lnTo>
                  <a:lnTo>
                    <a:pt x="838" y="215544"/>
                  </a:lnTo>
                  <a:lnTo>
                    <a:pt x="838" y="217233"/>
                  </a:lnTo>
                  <a:lnTo>
                    <a:pt x="0" y="218909"/>
                  </a:lnTo>
                  <a:lnTo>
                    <a:pt x="0" y="223964"/>
                  </a:lnTo>
                  <a:lnTo>
                    <a:pt x="838" y="226491"/>
                  </a:lnTo>
                  <a:lnTo>
                    <a:pt x="838" y="232384"/>
                  </a:lnTo>
                  <a:lnTo>
                    <a:pt x="1676" y="233222"/>
                  </a:lnTo>
                  <a:lnTo>
                    <a:pt x="1676" y="236588"/>
                  </a:lnTo>
                  <a:lnTo>
                    <a:pt x="2527" y="237426"/>
                  </a:lnTo>
                  <a:lnTo>
                    <a:pt x="2527" y="239115"/>
                  </a:lnTo>
                  <a:lnTo>
                    <a:pt x="3365" y="240792"/>
                  </a:lnTo>
                  <a:lnTo>
                    <a:pt x="3365" y="241642"/>
                  </a:lnTo>
                  <a:lnTo>
                    <a:pt x="4203" y="243319"/>
                  </a:lnTo>
                  <a:lnTo>
                    <a:pt x="4203" y="245008"/>
                  </a:lnTo>
                  <a:lnTo>
                    <a:pt x="5041" y="245846"/>
                  </a:lnTo>
                  <a:lnTo>
                    <a:pt x="5892" y="247523"/>
                  </a:lnTo>
                  <a:lnTo>
                    <a:pt x="6731" y="248373"/>
                  </a:lnTo>
                  <a:lnTo>
                    <a:pt x="7569" y="250050"/>
                  </a:lnTo>
                  <a:lnTo>
                    <a:pt x="8407" y="250901"/>
                  </a:lnTo>
                  <a:lnTo>
                    <a:pt x="9258" y="252577"/>
                  </a:lnTo>
                  <a:lnTo>
                    <a:pt x="10096" y="253415"/>
                  </a:lnTo>
                  <a:lnTo>
                    <a:pt x="10934" y="255104"/>
                  </a:lnTo>
                  <a:lnTo>
                    <a:pt x="10934" y="255943"/>
                  </a:lnTo>
                  <a:lnTo>
                    <a:pt x="11772" y="256781"/>
                  </a:lnTo>
                  <a:lnTo>
                    <a:pt x="172516" y="436041"/>
                  </a:lnTo>
                  <a:lnTo>
                    <a:pt x="180035" y="442671"/>
                  </a:lnTo>
                  <a:lnTo>
                    <a:pt x="188506" y="447395"/>
                  </a:lnTo>
                  <a:lnTo>
                    <a:pt x="197612" y="450240"/>
                  </a:lnTo>
                  <a:lnTo>
                    <a:pt x="207022" y="451192"/>
                  </a:lnTo>
                  <a:lnTo>
                    <a:pt x="215188" y="450418"/>
                  </a:lnTo>
                  <a:lnTo>
                    <a:pt x="223113" y="448132"/>
                  </a:lnTo>
                  <a:lnTo>
                    <a:pt x="230568" y="444436"/>
                  </a:lnTo>
                  <a:lnTo>
                    <a:pt x="237312" y="439407"/>
                  </a:lnTo>
                  <a:lnTo>
                    <a:pt x="248018" y="424903"/>
                  </a:lnTo>
                  <a:lnTo>
                    <a:pt x="252260" y="407949"/>
                  </a:lnTo>
                  <a:close/>
                </a:path>
                <a:path w="469900" h="451484">
                  <a:moveTo>
                    <a:pt x="469696" y="43662"/>
                  </a:moveTo>
                  <a:lnTo>
                    <a:pt x="465505" y="26517"/>
                  </a:lnTo>
                  <a:lnTo>
                    <a:pt x="454444" y="11887"/>
                  </a:lnTo>
                  <a:lnTo>
                    <a:pt x="438873" y="2590"/>
                  </a:lnTo>
                  <a:lnTo>
                    <a:pt x="421411" y="0"/>
                  </a:lnTo>
                  <a:lnTo>
                    <a:pt x="404266" y="4203"/>
                  </a:lnTo>
                  <a:lnTo>
                    <a:pt x="389636" y="15252"/>
                  </a:lnTo>
                  <a:lnTo>
                    <a:pt x="228904" y="196189"/>
                  </a:lnTo>
                  <a:lnTo>
                    <a:pt x="228904" y="197040"/>
                  </a:lnTo>
                  <a:lnTo>
                    <a:pt x="228066" y="197878"/>
                  </a:lnTo>
                  <a:lnTo>
                    <a:pt x="227215" y="199555"/>
                  </a:lnTo>
                  <a:lnTo>
                    <a:pt x="226377" y="200406"/>
                  </a:lnTo>
                  <a:lnTo>
                    <a:pt x="225539" y="202082"/>
                  </a:lnTo>
                  <a:lnTo>
                    <a:pt x="223850" y="203771"/>
                  </a:lnTo>
                  <a:lnTo>
                    <a:pt x="222173" y="207137"/>
                  </a:lnTo>
                  <a:lnTo>
                    <a:pt x="222173" y="207975"/>
                  </a:lnTo>
                  <a:lnTo>
                    <a:pt x="220484" y="211340"/>
                  </a:lnTo>
                  <a:lnTo>
                    <a:pt x="219646" y="212178"/>
                  </a:lnTo>
                  <a:lnTo>
                    <a:pt x="219646" y="215544"/>
                  </a:lnTo>
                  <a:lnTo>
                    <a:pt x="218808" y="216395"/>
                  </a:lnTo>
                  <a:lnTo>
                    <a:pt x="218808" y="218071"/>
                  </a:lnTo>
                  <a:lnTo>
                    <a:pt x="217957" y="219760"/>
                  </a:lnTo>
                  <a:lnTo>
                    <a:pt x="217957" y="232384"/>
                  </a:lnTo>
                  <a:lnTo>
                    <a:pt x="218808" y="233222"/>
                  </a:lnTo>
                  <a:lnTo>
                    <a:pt x="218808" y="236588"/>
                  </a:lnTo>
                  <a:lnTo>
                    <a:pt x="219646" y="237426"/>
                  </a:lnTo>
                  <a:lnTo>
                    <a:pt x="219646" y="239115"/>
                  </a:lnTo>
                  <a:lnTo>
                    <a:pt x="220484" y="240792"/>
                  </a:lnTo>
                  <a:lnTo>
                    <a:pt x="220484" y="241642"/>
                  </a:lnTo>
                  <a:lnTo>
                    <a:pt x="221322" y="243319"/>
                  </a:lnTo>
                  <a:lnTo>
                    <a:pt x="221322" y="245008"/>
                  </a:lnTo>
                  <a:lnTo>
                    <a:pt x="222173" y="245846"/>
                  </a:lnTo>
                  <a:lnTo>
                    <a:pt x="223012" y="247523"/>
                  </a:lnTo>
                  <a:lnTo>
                    <a:pt x="223850" y="248373"/>
                  </a:lnTo>
                  <a:lnTo>
                    <a:pt x="224701" y="250050"/>
                  </a:lnTo>
                  <a:lnTo>
                    <a:pt x="225539" y="250901"/>
                  </a:lnTo>
                  <a:lnTo>
                    <a:pt x="226377" y="252577"/>
                  </a:lnTo>
                  <a:lnTo>
                    <a:pt x="227215" y="253415"/>
                  </a:lnTo>
                  <a:lnTo>
                    <a:pt x="228066" y="255104"/>
                  </a:lnTo>
                  <a:lnTo>
                    <a:pt x="228066" y="255943"/>
                  </a:lnTo>
                  <a:lnTo>
                    <a:pt x="228904" y="256781"/>
                  </a:lnTo>
                  <a:lnTo>
                    <a:pt x="389636" y="436041"/>
                  </a:lnTo>
                  <a:lnTo>
                    <a:pt x="424141" y="451192"/>
                  </a:lnTo>
                  <a:lnTo>
                    <a:pt x="432308" y="450418"/>
                  </a:lnTo>
                  <a:lnTo>
                    <a:pt x="465150" y="424903"/>
                  </a:lnTo>
                  <a:lnTo>
                    <a:pt x="469379" y="407949"/>
                  </a:lnTo>
                  <a:lnTo>
                    <a:pt x="466991" y="390525"/>
                  </a:lnTo>
                  <a:lnTo>
                    <a:pt x="457809" y="374599"/>
                  </a:lnTo>
                  <a:lnTo>
                    <a:pt x="324840" y="225653"/>
                  </a:lnTo>
                  <a:lnTo>
                    <a:pt x="457809" y="76695"/>
                  </a:lnTo>
                  <a:lnTo>
                    <a:pt x="467106" y="61125"/>
                  </a:lnTo>
                  <a:lnTo>
                    <a:pt x="469696" y="43662"/>
                  </a:lnTo>
                  <a:close/>
                </a:path>
              </a:pathLst>
            </a:custGeom>
            <a:solidFill>
              <a:srgbClr val="A6A2A2"/>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bject 4">
            <a:extLst>
              <a:ext uri="{FF2B5EF4-FFF2-40B4-BE49-F238E27FC236}">
                <a16:creationId xmlns:a16="http://schemas.microsoft.com/office/drawing/2014/main" id="{E28FCED5-E9BA-B1BB-8493-C25E5071C9C7}"/>
              </a:ext>
            </a:extLst>
          </p:cNvPr>
          <p:cNvSpPr/>
          <p:nvPr/>
        </p:nvSpPr>
        <p:spPr>
          <a:xfrm>
            <a:off x="0" y="8231365"/>
            <a:ext cx="18288000" cy="2060747"/>
          </a:xfrm>
          <a:custGeom>
            <a:avLst/>
            <a:gdLst/>
            <a:ahLst/>
            <a:cxnLst/>
            <a:rect l="l" t="t" r="r" b="b"/>
            <a:pathLst>
              <a:path w="18288000" h="1390650">
                <a:moveTo>
                  <a:pt x="18287998" y="1390649"/>
                </a:moveTo>
                <a:lnTo>
                  <a:pt x="0" y="1390649"/>
                </a:lnTo>
                <a:lnTo>
                  <a:pt x="0" y="0"/>
                </a:lnTo>
                <a:lnTo>
                  <a:pt x="18287998" y="0"/>
                </a:lnTo>
                <a:lnTo>
                  <a:pt x="18287998" y="1390649"/>
                </a:lnTo>
                <a:close/>
              </a:path>
            </a:pathLst>
          </a:custGeom>
          <a:solidFill>
            <a:srgbClr val="A2AED5"/>
          </a:solidFill>
        </p:spPr>
        <p:txBody>
          <a:bodyPr wrap="square" lIns="0" tIns="0" rIns="0" bIns="0" rtlCol="0"/>
          <a:lstStyle/>
          <a:p>
            <a:endParaRPr/>
          </a:p>
        </p:txBody>
      </p:sp>
      <p:sp>
        <p:nvSpPr>
          <p:cNvPr id="11" name="object 11"/>
          <p:cNvSpPr txBox="1">
            <a:spLocks noGrp="1"/>
          </p:cNvSpPr>
          <p:nvPr>
            <p:ph type="title"/>
          </p:nvPr>
        </p:nvSpPr>
        <p:spPr>
          <a:xfrm>
            <a:off x="1016000" y="2580278"/>
            <a:ext cx="4323080" cy="1092200"/>
          </a:xfrm>
          <a:prstGeom prst="rect">
            <a:avLst/>
          </a:prstGeom>
        </p:spPr>
        <p:txBody>
          <a:bodyPr vert="horz" wrap="square" lIns="0" tIns="12700" rIns="0" bIns="0" rtlCol="0">
            <a:spAutoFit/>
          </a:bodyPr>
          <a:lstStyle/>
          <a:p>
            <a:pPr marL="12700">
              <a:lnSpc>
                <a:spcPct val="100000"/>
              </a:lnSpc>
              <a:spcBef>
                <a:spcPts val="100"/>
              </a:spcBef>
            </a:pPr>
            <a:r>
              <a:rPr sz="7000" spc="160" dirty="0">
                <a:solidFill>
                  <a:srgbClr val="1F254D"/>
                </a:solidFill>
              </a:rPr>
              <a:t>Creativity</a:t>
            </a:r>
            <a:endParaRPr sz="7000" dirty="0"/>
          </a:p>
        </p:txBody>
      </p:sp>
      <p:sp>
        <p:nvSpPr>
          <p:cNvPr id="12" name="object 12"/>
          <p:cNvSpPr txBox="1"/>
          <p:nvPr/>
        </p:nvSpPr>
        <p:spPr>
          <a:xfrm>
            <a:off x="1016000" y="5043565"/>
            <a:ext cx="16250285" cy="2578100"/>
          </a:xfrm>
          <a:prstGeom prst="rect">
            <a:avLst/>
          </a:prstGeom>
        </p:spPr>
        <p:txBody>
          <a:bodyPr vert="horz" wrap="square" lIns="0" tIns="12700" rIns="0" bIns="0" rtlCol="0">
            <a:spAutoFit/>
          </a:bodyPr>
          <a:lstStyle/>
          <a:p>
            <a:pPr marL="12700" marR="5080" algn="just">
              <a:lnSpc>
                <a:spcPct val="116300"/>
              </a:lnSpc>
              <a:spcBef>
                <a:spcPts val="100"/>
              </a:spcBef>
            </a:pPr>
            <a:r>
              <a:rPr sz="3600" spc="90" dirty="0">
                <a:solidFill>
                  <a:srgbClr val="1F254D"/>
                </a:solidFill>
                <a:latin typeface="Tahoma"/>
                <a:cs typeface="Tahoma"/>
              </a:rPr>
              <a:t>Keterampilan</a:t>
            </a:r>
            <a:r>
              <a:rPr sz="3600" spc="95" dirty="0">
                <a:solidFill>
                  <a:srgbClr val="1F254D"/>
                </a:solidFill>
                <a:latin typeface="Tahoma"/>
                <a:cs typeface="Tahoma"/>
              </a:rPr>
              <a:t> </a:t>
            </a:r>
            <a:r>
              <a:rPr sz="3600" spc="135" dirty="0">
                <a:solidFill>
                  <a:srgbClr val="1F254D"/>
                </a:solidFill>
                <a:latin typeface="Tahoma"/>
                <a:cs typeface="Tahoma"/>
              </a:rPr>
              <a:t>Creativity</a:t>
            </a:r>
            <a:r>
              <a:rPr sz="3600" spc="140" dirty="0">
                <a:solidFill>
                  <a:srgbClr val="1F254D"/>
                </a:solidFill>
                <a:latin typeface="Tahoma"/>
                <a:cs typeface="Tahoma"/>
              </a:rPr>
              <a:t> </a:t>
            </a:r>
            <a:r>
              <a:rPr sz="3600" spc="70" dirty="0">
                <a:solidFill>
                  <a:srgbClr val="1F254D"/>
                </a:solidFill>
                <a:latin typeface="Tahoma"/>
                <a:cs typeface="Tahoma"/>
              </a:rPr>
              <a:t>(kreatifitas)</a:t>
            </a:r>
            <a:r>
              <a:rPr sz="3600" spc="75" dirty="0">
                <a:solidFill>
                  <a:srgbClr val="1F254D"/>
                </a:solidFill>
                <a:latin typeface="Tahoma"/>
                <a:cs typeface="Tahoma"/>
              </a:rPr>
              <a:t> adalah</a:t>
            </a:r>
            <a:r>
              <a:rPr sz="3600" spc="80" dirty="0">
                <a:solidFill>
                  <a:srgbClr val="1F254D"/>
                </a:solidFill>
                <a:latin typeface="Tahoma"/>
                <a:cs typeface="Tahoma"/>
              </a:rPr>
              <a:t> </a:t>
            </a:r>
            <a:r>
              <a:rPr sz="3600" spc="95" dirty="0">
                <a:solidFill>
                  <a:srgbClr val="1F254D"/>
                </a:solidFill>
                <a:latin typeface="Tahoma"/>
                <a:cs typeface="Tahoma"/>
              </a:rPr>
              <a:t>keterampilan</a:t>
            </a:r>
            <a:r>
              <a:rPr sz="3600" spc="100" dirty="0">
                <a:solidFill>
                  <a:srgbClr val="1F254D"/>
                </a:solidFill>
                <a:latin typeface="Tahoma"/>
                <a:cs typeface="Tahoma"/>
              </a:rPr>
              <a:t> </a:t>
            </a:r>
            <a:r>
              <a:rPr sz="3600" spc="70" dirty="0">
                <a:solidFill>
                  <a:srgbClr val="1F254D"/>
                </a:solidFill>
                <a:latin typeface="Tahoma"/>
                <a:cs typeface="Tahoma"/>
              </a:rPr>
              <a:t>untuk </a:t>
            </a:r>
            <a:r>
              <a:rPr sz="3600" spc="75" dirty="0">
                <a:solidFill>
                  <a:srgbClr val="1F254D"/>
                </a:solidFill>
                <a:latin typeface="Tahoma"/>
                <a:cs typeface="Tahoma"/>
              </a:rPr>
              <a:t> </a:t>
            </a:r>
            <a:r>
              <a:rPr sz="3600" spc="55" dirty="0">
                <a:solidFill>
                  <a:srgbClr val="1F254D"/>
                </a:solidFill>
                <a:latin typeface="Tahoma"/>
                <a:cs typeface="Tahoma"/>
              </a:rPr>
              <a:t>mengembangkan, </a:t>
            </a:r>
            <a:r>
              <a:rPr sz="3600" spc="30" dirty="0">
                <a:solidFill>
                  <a:srgbClr val="1F254D"/>
                </a:solidFill>
                <a:latin typeface="Tahoma"/>
                <a:cs typeface="Tahoma"/>
              </a:rPr>
              <a:t>melaksanakan, </a:t>
            </a:r>
            <a:r>
              <a:rPr sz="3600" spc="125" dirty="0">
                <a:solidFill>
                  <a:srgbClr val="1F254D"/>
                </a:solidFill>
                <a:latin typeface="Tahoma"/>
                <a:cs typeface="Tahoma"/>
              </a:rPr>
              <a:t>dan </a:t>
            </a:r>
            <a:r>
              <a:rPr sz="3600" spc="110" dirty="0">
                <a:solidFill>
                  <a:srgbClr val="1F254D"/>
                </a:solidFill>
                <a:latin typeface="Tahoma"/>
                <a:cs typeface="Tahoma"/>
              </a:rPr>
              <a:t>menyampaikan </a:t>
            </a:r>
            <a:r>
              <a:rPr sz="3600" spc="90" dirty="0">
                <a:solidFill>
                  <a:srgbClr val="1F254D"/>
                </a:solidFill>
                <a:latin typeface="Tahoma"/>
                <a:cs typeface="Tahoma"/>
              </a:rPr>
              <a:t>gagasan-gagasan </a:t>
            </a:r>
            <a:r>
              <a:rPr sz="3600" spc="95" dirty="0">
                <a:solidFill>
                  <a:srgbClr val="1F254D"/>
                </a:solidFill>
                <a:latin typeface="Tahoma"/>
                <a:cs typeface="Tahoma"/>
              </a:rPr>
              <a:t>baru </a:t>
            </a:r>
            <a:r>
              <a:rPr sz="3600" spc="-1110" dirty="0">
                <a:solidFill>
                  <a:srgbClr val="1F254D"/>
                </a:solidFill>
                <a:latin typeface="Tahoma"/>
                <a:cs typeface="Tahoma"/>
              </a:rPr>
              <a:t> </a:t>
            </a:r>
            <a:r>
              <a:rPr sz="3600" spc="135" dirty="0">
                <a:solidFill>
                  <a:srgbClr val="1F254D"/>
                </a:solidFill>
                <a:latin typeface="Tahoma"/>
                <a:cs typeface="Tahoma"/>
              </a:rPr>
              <a:t>kepada </a:t>
            </a:r>
            <a:r>
              <a:rPr sz="3600" spc="75" dirty="0">
                <a:solidFill>
                  <a:srgbClr val="1F254D"/>
                </a:solidFill>
                <a:latin typeface="Tahoma"/>
                <a:cs typeface="Tahoma"/>
              </a:rPr>
              <a:t>yang </a:t>
            </a:r>
            <a:r>
              <a:rPr sz="3600" spc="-70" dirty="0">
                <a:solidFill>
                  <a:srgbClr val="1F254D"/>
                </a:solidFill>
                <a:latin typeface="Tahoma"/>
                <a:cs typeface="Tahoma"/>
              </a:rPr>
              <a:t>lain; </a:t>
            </a:r>
            <a:r>
              <a:rPr sz="3600" spc="125" dirty="0">
                <a:solidFill>
                  <a:srgbClr val="1F254D"/>
                </a:solidFill>
                <a:latin typeface="Tahoma"/>
                <a:cs typeface="Tahoma"/>
              </a:rPr>
              <a:t>bersikap </a:t>
            </a:r>
            <a:r>
              <a:rPr sz="3600" spc="105" dirty="0">
                <a:solidFill>
                  <a:srgbClr val="1F254D"/>
                </a:solidFill>
                <a:latin typeface="Tahoma"/>
                <a:cs typeface="Tahoma"/>
              </a:rPr>
              <a:t>terbuka </a:t>
            </a:r>
            <a:r>
              <a:rPr sz="3600" spc="125" dirty="0">
                <a:solidFill>
                  <a:srgbClr val="1F254D"/>
                </a:solidFill>
                <a:latin typeface="Tahoma"/>
                <a:cs typeface="Tahoma"/>
              </a:rPr>
              <a:t>dan responsif </a:t>
            </a:r>
            <a:r>
              <a:rPr sz="3600" spc="130" dirty="0">
                <a:solidFill>
                  <a:srgbClr val="1F254D"/>
                </a:solidFill>
                <a:latin typeface="Tahoma"/>
                <a:cs typeface="Tahoma"/>
              </a:rPr>
              <a:t>terhadap </a:t>
            </a:r>
            <a:r>
              <a:rPr sz="3600" spc="135" dirty="0">
                <a:solidFill>
                  <a:srgbClr val="1F254D"/>
                </a:solidFill>
                <a:latin typeface="Tahoma"/>
                <a:cs typeface="Tahoma"/>
              </a:rPr>
              <a:t>perspektif </a:t>
            </a:r>
            <a:r>
              <a:rPr sz="3600" spc="95" dirty="0">
                <a:solidFill>
                  <a:srgbClr val="1F254D"/>
                </a:solidFill>
                <a:latin typeface="Tahoma"/>
                <a:cs typeface="Tahoma"/>
              </a:rPr>
              <a:t>baru </a:t>
            </a:r>
            <a:r>
              <a:rPr sz="3600" spc="100" dirty="0">
                <a:solidFill>
                  <a:srgbClr val="1F254D"/>
                </a:solidFill>
                <a:latin typeface="Tahoma"/>
                <a:cs typeface="Tahoma"/>
              </a:rPr>
              <a:t> </a:t>
            </a:r>
            <a:r>
              <a:rPr sz="3600" spc="125" dirty="0">
                <a:solidFill>
                  <a:srgbClr val="1F254D"/>
                </a:solidFill>
                <a:latin typeface="Tahoma"/>
                <a:cs typeface="Tahoma"/>
              </a:rPr>
              <a:t>dan</a:t>
            </a:r>
            <a:r>
              <a:rPr sz="3600" spc="-180" dirty="0">
                <a:solidFill>
                  <a:srgbClr val="1F254D"/>
                </a:solidFill>
                <a:latin typeface="Tahoma"/>
                <a:cs typeface="Tahoma"/>
              </a:rPr>
              <a:t> </a:t>
            </a:r>
            <a:r>
              <a:rPr sz="3600" spc="95" dirty="0">
                <a:solidFill>
                  <a:srgbClr val="1F254D"/>
                </a:solidFill>
                <a:latin typeface="Tahoma"/>
                <a:cs typeface="Tahoma"/>
              </a:rPr>
              <a:t>berbeda.</a:t>
            </a:r>
            <a:endParaRPr sz="3600">
              <a:latin typeface="Tahoma"/>
              <a:cs typeface="Tahoma"/>
            </a:endParaRPr>
          </a:p>
        </p:txBody>
      </p:sp>
      <p:grpSp>
        <p:nvGrpSpPr>
          <p:cNvPr id="2" name="object 13">
            <a:extLst>
              <a:ext uri="{FF2B5EF4-FFF2-40B4-BE49-F238E27FC236}">
                <a16:creationId xmlns:a16="http://schemas.microsoft.com/office/drawing/2014/main" id="{1FEC4FFD-0B8B-D891-CF18-F68F6D85FCE5}"/>
              </a:ext>
            </a:extLst>
          </p:cNvPr>
          <p:cNvGrpSpPr/>
          <p:nvPr/>
        </p:nvGrpSpPr>
        <p:grpSpPr>
          <a:xfrm>
            <a:off x="381000" y="342900"/>
            <a:ext cx="1600200" cy="1600200"/>
            <a:chOff x="16268661" y="9070923"/>
            <a:chExt cx="923925" cy="923925"/>
          </a:xfrm>
        </p:grpSpPr>
        <p:sp>
          <p:nvSpPr>
            <p:cNvPr id="3" name="object 14">
              <a:hlinkClick r:id="rId2" action="ppaction://hlinksldjump"/>
              <a:extLst>
                <a:ext uri="{FF2B5EF4-FFF2-40B4-BE49-F238E27FC236}">
                  <a16:creationId xmlns:a16="http://schemas.microsoft.com/office/drawing/2014/main" id="{7A2E6C5A-F99B-87A6-11D2-E95A56810EE0}"/>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4" name="object 15">
              <a:hlinkClick r:id="rId2" action="ppaction://hlinksldjump"/>
              <a:extLst>
                <a:ext uri="{FF2B5EF4-FFF2-40B4-BE49-F238E27FC236}">
                  <a16:creationId xmlns:a16="http://schemas.microsoft.com/office/drawing/2014/main" id="{F8EDCC9D-B905-5048-991C-D762C196C427}"/>
                </a:ext>
              </a:extLst>
            </p:cNvPr>
            <p:cNvPicPr/>
            <p:nvPr/>
          </p:nvPicPr>
          <p:blipFill>
            <a:blip r:embed="rId3" cstate="print"/>
            <a:stretch>
              <a:fillRect/>
            </a:stretch>
          </p:blipFill>
          <p:spPr>
            <a:xfrm>
              <a:off x="16576672" y="9532886"/>
              <a:ext cx="153952" cy="175944"/>
            </a:xfrm>
            <a:prstGeom prst="rect">
              <a:avLst/>
            </a:prstGeom>
          </p:spPr>
        </p:pic>
      </p:grpSp>
      <p:grpSp>
        <p:nvGrpSpPr>
          <p:cNvPr id="6" name="object 16">
            <a:extLst>
              <a:ext uri="{FF2B5EF4-FFF2-40B4-BE49-F238E27FC236}">
                <a16:creationId xmlns:a16="http://schemas.microsoft.com/office/drawing/2014/main" id="{6469B26B-2FE9-056B-903C-155DEC9EA02F}"/>
              </a:ext>
            </a:extLst>
          </p:cNvPr>
          <p:cNvGrpSpPr/>
          <p:nvPr/>
        </p:nvGrpSpPr>
        <p:grpSpPr>
          <a:xfrm>
            <a:off x="16206199" y="8267700"/>
            <a:ext cx="1511295" cy="1589068"/>
            <a:chOff x="17230396" y="9049380"/>
            <a:chExt cx="838200" cy="838200"/>
          </a:xfrm>
          <a:solidFill>
            <a:srgbClr val="1F254D"/>
          </a:solidFill>
        </p:grpSpPr>
        <p:sp>
          <p:nvSpPr>
            <p:cNvPr id="10" name="object 17">
              <a:hlinkClick r:id="" action="ppaction://hlinkshowjump?jump=nextslide"/>
              <a:extLst>
                <a:ext uri="{FF2B5EF4-FFF2-40B4-BE49-F238E27FC236}">
                  <a16:creationId xmlns:a16="http://schemas.microsoft.com/office/drawing/2014/main" id="{596CD349-FA35-12D0-3478-B244B14C447E}"/>
                </a:ext>
              </a:extLst>
            </p:cNvPr>
            <p:cNvSpPr/>
            <p:nvPr/>
          </p:nvSpPr>
          <p:spPr>
            <a:xfrm>
              <a:off x="17230396" y="9049380"/>
              <a:ext cx="838200" cy="838200"/>
            </a:xfrm>
            <a:custGeom>
              <a:avLst/>
              <a:gdLst/>
              <a:ahLst/>
              <a:cxnLst/>
              <a:rect l="l" t="t" r="r" b="b"/>
              <a:pathLst>
                <a:path w="838200" h="838200">
                  <a:moveTo>
                    <a:pt x="419099" y="838199"/>
                  </a:moveTo>
                  <a:lnTo>
                    <a:pt x="378021" y="836181"/>
                  </a:lnTo>
                  <a:lnTo>
                    <a:pt x="337337" y="830147"/>
                  </a:lnTo>
                  <a:lnTo>
                    <a:pt x="297441" y="820153"/>
                  </a:lnTo>
                  <a:lnTo>
                    <a:pt x="258717" y="806297"/>
                  </a:lnTo>
                  <a:lnTo>
                    <a:pt x="221537" y="788713"/>
                  </a:lnTo>
                  <a:lnTo>
                    <a:pt x="186260" y="767568"/>
                  </a:lnTo>
                  <a:lnTo>
                    <a:pt x="153225" y="743068"/>
                  </a:lnTo>
                  <a:lnTo>
                    <a:pt x="122751" y="715448"/>
                  </a:lnTo>
                  <a:lnTo>
                    <a:pt x="95131" y="684974"/>
                  </a:lnTo>
                  <a:lnTo>
                    <a:pt x="70631" y="651939"/>
                  </a:lnTo>
                  <a:lnTo>
                    <a:pt x="49486" y="616662"/>
                  </a:lnTo>
                  <a:lnTo>
                    <a:pt x="31902" y="579482"/>
                  </a:lnTo>
                  <a:lnTo>
                    <a:pt x="18046" y="540758"/>
                  </a:lnTo>
                  <a:lnTo>
                    <a:pt x="8052" y="500862"/>
                  </a:lnTo>
                  <a:lnTo>
                    <a:pt x="2018" y="460178"/>
                  </a:lnTo>
                  <a:lnTo>
                    <a:pt x="0" y="419099"/>
                  </a:lnTo>
                  <a:lnTo>
                    <a:pt x="126" y="408811"/>
                  </a:lnTo>
                  <a:lnTo>
                    <a:pt x="3152" y="367794"/>
                  </a:lnTo>
                  <a:lnTo>
                    <a:pt x="10183" y="327271"/>
                  </a:lnTo>
                  <a:lnTo>
                    <a:pt x="21153" y="287632"/>
                  </a:lnTo>
                  <a:lnTo>
                    <a:pt x="35955" y="249260"/>
                  </a:lnTo>
                  <a:lnTo>
                    <a:pt x="54447" y="212523"/>
                  </a:lnTo>
                  <a:lnTo>
                    <a:pt x="76451" y="177776"/>
                  </a:lnTo>
                  <a:lnTo>
                    <a:pt x="101755" y="145352"/>
                  </a:lnTo>
                  <a:lnTo>
                    <a:pt x="130115" y="115565"/>
                  </a:lnTo>
                  <a:lnTo>
                    <a:pt x="161258" y="88701"/>
                  </a:lnTo>
                  <a:lnTo>
                    <a:pt x="194885" y="65020"/>
                  </a:lnTo>
                  <a:lnTo>
                    <a:pt x="230670" y="44748"/>
                  </a:lnTo>
                  <a:lnTo>
                    <a:pt x="268270" y="28081"/>
                  </a:lnTo>
                  <a:lnTo>
                    <a:pt x="307323" y="15180"/>
                  </a:lnTo>
                  <a:lnTo>
                    <a:pt x="347452" y="6169"/>
                  </a:lnTo>
                  <a:lnTo>
                    <a:pt x="388272" y="1135"/>
                  </a:lnTo>
                  <a:lnTo>
                    <a:pt x="419099" y="0"/>
                  </a:lnTo>
                  <a:lnTo>
                    <a:pt x="429388" y="126"/>
                  </a:lnTo>
                  <a:lnTo>
                    <a:pt x="470405" y="3152"/>
                  </a:lnTo>
                  <a:lnTo>
                    <a:pt x="510928" y="10183"/>
                  </a:lnTo>
                  <a:lnTo>
                    <a:pt x="550566" y="21153"/>
                  </a:lnTo>
                  <a:lnTo>
                    <a:pt x="588939" y="35955"/>
                  </a:lnTo>
                  <a:lnTo>
                    <a:pt x="625676" y="54447"/>
                  </a:lnTo>
                  <a:lnTo>
                    <a:pt x="660423" y="76451"/>
                  </a:lnTo>
                  <a:lnTo>
                    <a:pt x="692847" y="101755"/>
                  </a:lnTo>
                  <a:lnTo>
                    <a:pt x="722634" y="130115"/>
                  </a:lnTo>
                  <a:lnTo>
                    <a:pt x="749497" y="161258"/>
                  </a:lnTo>
                  <a:lnTo>
                    <a:pt x="773179" y="194885"/>
                  </a:lnTo>
                  <a:lnTo>
                    <a:pt x="793451" y="230670"/>
                  </a:lnTo>
                  <a:lnTo>
                    <a:pt x="810118" y="268270"/>
                  </a:lnTo>
                  <a:lnTo>
                    <a:pt x="823019" y="307323"/>
                  </a:lnTo>
                  <a:lnTo>
                    <a:pt x="832030" y="347452"/>
                  </a:lnTo>
                  <a:lnTo>
                    <a:pt x="837064" y="388272"/>
                  </a:lnTo>
                  <a:lnTo>
                    <a:pt x="838199" y="419099"/>
                  </a:lnTo>
                  <a:lnTo>
                    <a:pt x="838073" y="429388"/>
                  </a:lnTo>
                  <a:lnTo>
                    <a:pt x="835047" y="470405"/>
                  </a:lnTo>
                  <a:lnTo>
                    <a:pt x="828016" y="510928"/>
                  </a:lnTo>
                  <a:lnTo>
                    <a:pt x="817046" y="550566"/>
                  </a:lnTo>
                  <a:lnTo>
                    <a:pt x="802244" y="588939"/>
                  </a:lnTo>
                  <a:lnTo>
                    <a:pt x="783751" y="625676"/>
                  </a:lnTo>
                  <a:lnTo>
                    <a:pt x="761748" y="660423"/>
                  </a:lnTo>
                  <a:lnTo>
                    <a:pt x="736444" y="692847"/>
                  </a:lnTo>
                  <a:lnTo>
                    <a:pt x="708084" y="722634"/>
                  </a:lnTo>
                  <a:lnTo>
                    <a:pt x="676941" y="749497"/>
                  </a:lnTo>
                  <a:lnTo>
                    <a:pt x="643314" y="773179"/>
                  </a:lnTo>
                  <a:lnTo>
                    <a:pt x="607529" y="793451"/>
                  </a:lnTo>
                  <a:lnTo>
                    <a:pt x="569929" y="810118"/>
                  </a:lnTo>
                  <a:lnTo>
                    <a:pt x="530876" y="823019"/>
                  </a:lnTo>
                  <a:lnTo>
                    <a:pt x="490747" y="832030"/>
                  </a:lnTo>
                  <a:lnTo>
                    <a:pt x="449927" y="837064"/>
                  </a:lnTo>
                  <a:lnTo>
                    <a:pt x="419099" y="838199"/>
                  </a:lnTo>
                  <a:close/>
                </a:path>
              </a:pathLst>
            </a:custGeom>
            <a:grpFill/>
          </p:spPr>
          <p:txBody>
            <a:bodyPr wrap="square" lIns="0" tIns="0" rIns="0" bIns="0" rtlCol="0"/>
            <a:lstStyle/>
            <a:p>
              <a:endParaRPr/>
            </a:p>
          </p:txBody>
        </p:sp>
        <p:sp>
          <p:nvSpPr>
            <p:cNvPr id="24" name="object 18">
              <a:hlinkClick r:id="rId4" action="ppaction://hlinksldjump"/>
              <a:extLst>
                <a:ext uri="{FF2B5EF4-FFF2-40B4-BE49-F238E27FC236}">
                  <a16:creationId xmlns:a16="http://schemas.microsoft.com/office/drawing/2014/main" id="{348BBC2B-C3A0-CD9C-CDB8-A9F9400E9120}"/>
                </a:ext>
              </a:extLst>
            </p:cNvPr>
            <p:cNvSpPr/>
            <p:nvPr/>
          </p:nvSpPr>
          <p:spPr>
            <a:xfrm>
              <a:off x="17414582" y="9242844"/>
              <a:ext cx="469900" cy="451484"/>
            </a:xfrm>
            <a:custGeom>
              <a:avLst/>
              <a:gdLst/>
              <a:ahLst/>
              <a:cxnLst/>
              <a:rect l="l" t="t" r="r" b="b"/>
              <a:pathLst>
                <a:path w="469900" h="451484">
                  <a:moveTo>
                    <a:pt x="251739" y="219748"/>
                  </a:moveTo>
                  <a:lnTo>
                    <a:pt x="250901" y="218071"/>
                  </a:lnTo>
                  <a:lnTo>
                    <a:pt x="250901" y="216382"/>
                  </a:lnTo>
                  <a:lnTo>
                    <a:pt x="250050" y="215544"/>
                  </a:lnTo>
                  <a:lnTo>
                    <a:pt x="250050" y="212178"/>
                  </a:lnTo>
                  <a:lnTo>
                    <a:pt x="249212" y="211340"/>
                  </a:lnTo>
                  <a:lnTo>
                    <a:pt x="247535" y="207975"/>
                  </a:lnTo>
                  <a:lnTo>
                    <a:pt x="247535" y="207124"/>
                  </a:lnTo>
                  <a:lnTo>
                    <a:pt x="245846" y="203758"/>
                  </a:lnTo>
                  <a:lnTo>
                    <a:pt x="244170" y="202082"/>
                  </a:lnTo>
                  <a:lnTo>
                    <a:pt x="243319" y="200393"/>
                  </a:lnTo>
                  <a:lnTo>
                    <a:pt x="242481" y="199555"/>
                  </a:lnTo>
                  <a:lnTo>
                    <a:pt x="241642" y="197866"/>
                  </a:lnTo>
                  <a:lnTo>
                    <a:pt x="240804" y="197027"/>
                  </a:lnTo>
                  <a:lnTo>
                    <a:pt x="240804" y="196189"/>
                  </a:lnTo>
                  <a:lnTo>
                    <a:pt x="80060" y="15252"/>
                  </a:lnTo>
                  <a:lnTo>
                    <a:pt x="65443" y="4191"/>
                  </a:lnTo>
                  <a:lnTo>
                    <a:pt x="48285" y="0"/>
                  </a:lnTo>
                  <a:lnTo>
                    <a:pt x="30822" y="2590"/>
                  </a:lnTo>
                  <a:lnTo>
                    <a:pt x="15252" y="11887"/>
                  </a:lnTo>
                  <a:lnTo>
                    <a:pt x="4203" y="26504"/>
                  </a:lnTo>
                  <a:lnTo>
                    <a:pt x="0" y="43649"/>
                  </a:lnTo>
                  <a:lnTo>
                    <a:pt x="2590" y="61112"/>
                  </a:lnTo>
                  <a:lnTo>
                    <a:pt x="11887" y="76682"/>
                  </a:lnTo>
                  <a:lnTo>
                    <a:pt x="144856" y="225640"/>
                  </a:lnTo>
                  <a:lnTo>
                    <a:pt x="11887" y="374599"/>
                  </a:lnTo>
                  <a:lnTo>
                    <a:pt x="2717" y="390525"/>
                  </a:lnTo>
                  <a:lnTo>
                    <a:pt x="317" y="407949"/>
                  </a:lnTo>
                  <a:lnTo>
                    <a:pt x="4559" y="424891"/>
                  </a:lnTo>
                  <a:lnTo>
                    <a:pt x="37388" y="450405"/>
                  </a:lnTo>
                  <a:lnTo>
                    <a:pt x="45554" y="451180"/>
                  </a:lnTo>
                  <a:lnTo>
                    <a:pt x="54965" y="450240"/>
                  </a:lnTo>
                  <a:lnTo>
                    <a:pt x="64071" y="447395"/>
                  </a:lnTo>
                  <a:lnTo>
                    <a:pt x="72542" y="442658"/>
                  </a:lnTo>
                  <a:lnTo>
                    <a:pt x="80060" y="436029"/>
                  </a:lnTo>
                  <a:lnTo>
                    <a:pt x="240804" y="256781"/>
                  </a:lnTo>
                  <a:lnTo>
                    <a:pt x="241642" y="255943"/>
                  </a:lnTo>
                  <a:lnTo>
                    <a:pt x="241642" y="255092"/>
                  </a:lnTo>
                  <a:lnTo>
                    <a:pt x="242481" y="253415"/>
                  </a:lnTo>
                  <a:lnTo>
                    <a:pt x="243319" y="252577"/>
                  </a:lnTo>
                  <a:lnTo>
                    <a:pt x="244170" y="250888"/>
                  </a:lnTo>
                  <a:lnTo>
                    <a:pt x="245008" y="250050"/>
                  </a:lnTo>
                  <a:lnTo>
                    <a:pt x="245846" y="248361"/>
                  </a:lnTo>
                  <a:lnTo>
                    <a:pt x="246684" y="247523"/>
                  </a:lnTo>
                  <a:lnTo>
                    <a:pt x="247535" y="245846"/>
                  </a:lnTo>
                  <a:lnTo>
                    <a:pt x="248373" y="244995"/>
                  </a:lnTo>
                  <a:lnTo>
                    <a:pt x="248373" y="243319"/>
                  </a:lnTo>
                  <a:lnTo>
                    <a:pt x="249212" y="241630"/>
                  </a:lnTo>
                  <a:lnTo>
                    <a:pt x="249212" y="240792"/>
                  </a:lnTo>
                  <a:lnTo>
                    <a:pt x="250050" y="239102"/>
                  </a:lnTo>
                  <a:lnTo>
                    <a:pt x="250050" y="237426"/>
                  </a:lnTo>
                  <a:lnTo>
                    <a:pt x="250901" y="236588"/>
                  </a:lnTo>
                  <a:lnTo>
                    <a:pt x="250901" y="233222"/>
                  </a:lnTo>
                  <a:lnTo>
                    <a:pt x="251739" y="232371"/>
                  </a:lnTo>
                  <a:lnTo>
                    <a:pt x="251739" y="219748"/>
                  </a:lnTo>
                  <a:close/>
                </a:path>
                <a:path w="469900" h="451484">
                  <a:moveTo>
                    <a:pt x="469709" y="218909"/>
                  </a:moveTo>
                  <a:lnTo>
                    <a:pt x="468858" y="217233"/>
                  </a:lnTo>
                  <a:lnTo>
                    <a:pt x="468858" y="215544"/>
                  </a:lnTo>
                  <a:lnTo>
                    <a:pt x="468020" y="214706"/>
                  </a:lnTo>
                  <a:lnTo>
                    <a:pt x="468020" y="211340"/>
                  </a:lnTo>
                  <a:lnTo>
                    <a:pt x="467182" y="210489"/>
                  </a:lnTo>
                  <a:lnTo>
                    <a:pt x="465493" y="207124"/>
                  </a:lnTo>
                  <a:lnTo>
                    <a:pt x="465493" y="206286"/>
                  </a:lnTo>
                  <a:lnTo>
                    <a:pt x="463816" y="202920"/>
                  </a:lnTo>
                  <a:lnTo>
                    <a:pt x="462127" y="201231"/>
                  </a:lnTo>
                  <a:lnTo>
                    <a:pt x="461289" y="199555"/>
                  </a:lnTo>
                  <a:lnTo>
                    <a:pt x="460451" y="198716"/>
                  </a:lnTo>
                  <a:lnTo>
                    <a:pt x="459600" y="197027"/>
                  </a:lnTo>
                  <a:lnTo>
                    <a:pt x="458762" y="196189"/>
                  </a:lnTo>
                  <a:lnTo>
                    <a:pt x="458762" y="195351"/>
                  </a:lnTo>
                  <a:lnTo>
                    <a:pt x="298030" y="15252"/>
                  </a:lnTo>
                  <a:lnTo>
                    <a:pt x="283400" y="4191"/>
                  </a:lnTo>
                  <a:lnTo>
                    <a:pt x="266255" y="0"/>
                  </a:lnTo>
                  <a:lnTo>
                    <a:pt x="248793" y="2590"/>
                  </a:lnTo>
                  <a:lnTo>
                    <a:pt x="233222" y="11887"/>
                  </a:lnTo>
                  <a:lnTo>
                    <a:pt x="222161" y="26504"/>
                  </a:lnTo>
                  <a:lnTo>
                    <a:pt x="217970" y="43649"/>
                  </a:lnTo>
                  <a:lnTo>
                    <a:pt x="220560" y="61112"/>
                  </a:lnTo>
                  <a:lnTo>
                    <a:pt x="229857" y="76682"/>
                  </a:lnTo>
                  <a:lnTo>
                    <a:pt x="361988" y="225640"/>
                  </a:lnTo>
                  <a:lnTo>
                    <a:pt x="229019" y="374599"/>
                  </a:lnTo>
                  <a:lnTo>
                    <a:pt x="219837" y="390525"/>
                  </a:lnTo>
                  <a:lnTo>
                    <a:pt x="217449" y="407949"/>
                  </a:lnTo>
                  <a:lnTo>
                    <a:pt x="221678" y="424891"/>
                  </a:lnTo>
                  <a:lnTo>
                    <a:pt x="254508" y="450405"/>
                  </a:lnTo>
                  <a:lnTo>
                    <a:pt x="262674" y="451180"/>
                  </a:lnTo>
                  <a:lnTo>
                    <a:pt x="272097" y="450240"/>
                  </a:lnTo>
                  <a:lnTo>
                    <a:pt x="281190" y="447395"/>
                  </a:lnTo>
                  <a:lnTo>
                    <a:pt x="289661" y="442658"/>
                  </a:lnTo>
                  <a:lnTo>
                    <a:pt x="297180" y="436029"/>
                  </a:lnTo>
                  <a:lnTo>
                    <a:pt x="457923" y="256781"/>
                  </a:lnTo>
                  <a:lnTo>
                    <a:pt x="458762" y="255943"/>
                  </a:lnTo>
                  <a:lnTo>
                    <a:pt x="458762" y="255092"/>
                  </a:lnTo>
                  <a:lnTo>
                    <a:pt x="459600" y="253415"/>
                  </a:lnTo>
                  <a:lnTo>
                    <a:pt x="460451" y="252577"/>
                  </a:lnTo>
                  <a:lnTo>
                    <a:pt x="461289" y="250888"/>
                  </a:lnTo>
                  <a:lnTo>
                    <a:pt x="462127" y="250050"/>
                  </a:lnTo>
                  <a:lnTo>
                    <a:pt x="462978" y="248361"/>
                  </a:lnTo>
                  <a:lnTo>
                    <a:pt x="463816" y="247523"/>
                  </a:lnTo>
                  <a:lnTo>
                    <a:pt x="464654" y="245846"/>
                  </a:lnTo>
                  <a:lnTo>
                    <a:pt x="465493" y="244995"/>
                  </a:lnTo>
                  <a:lnTo>
                    <a:pt x="465493" y="243319"/>
                  </a:lnTo>
                  <a:lnTo>
                    <a:pt x="466344" y="241630"/>
                  </a:lnTo>
                  <a:lnTo>
                    <a:pt x="466344" y="240792"/>
                  </a:lnTo>
                  <a:lnTo>
                    <a:pt x="467182" y="239102"/>
                  </a:lnTo>
                  <a:lnTo>
                    <a:pt x="467182" y="237426"/>
                  </a:lnTo>
                  <a:lnTo>
                    <a:pt x="468020" y="236588"/>
                  </a:lnTo>
                  <a:lnTo>
                    <a:pt x="468020" y="233222"/>
                  </a:lnTo>
                  <a:lnTo>
                    <a:pt x="468858" y="232371"/>
                  </a:lnTo>
                  <a:lnTo>
                    <a:pt x="468858" y="226479"/>
                  </a:lnTo>
                  <a:lnTo>
                    <a:pt x="469709" y="223964"/>
                  </a:lnTo>
                  <a:lnTo>
                    <a:pt x="469709" y="218909"/>
                  </a:lnTo>
                  <a:close/>
                </a:path>
              </a:pathLst>
            </a:custGeom>
            <a:solidFill>
              <a:srgbClr val="A6A2A2"/>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2AED5"/>
          </a:solidFill>
        </p:spPr>
        <p:txBody>
          <a:bodyPr wrap="square" lIns="0" tIns="0" rIns="0" bIns="0" rtlCol="0"/>
          <a:lstStyle/>
          <a:p>
            <a:endParaRPr dirty="0"/>
          </a:p>
        </p:txBody>
      </p:sp>
      <p:pic>
        <p:nvPicPr>
          <p:cNvPr id="12" name="object 12"/>
          <p:cNvPicPr/>
          <p:nvPr/>
        </p:nvPicPr>
        <p:blipFill>
          <a:blip r:embed="rId2" cstate="print"/>
          <a:stretch>
            <a:fillRect/>
          </a:stretch>
        </p:blipFill>
        <p:spPr>
          <a:xfrm>
            <a:off x="5597512" y="425419"/>
            <a:ext cx="7089260" cy="1945693"/>
          </a:xfrm>
          <a:prstGeom prst="rect">
            <a:avLst/>
          </a:prstGeom>
        </p:spPr>
      </p:pic>
      <p:sp>
        <p:nvSpPr>
          <p:cNvPr id="13" name="object 13"/>
          <p:cNvSpPr txBox="1">
            <a:spLocks noGrp="1"/>
          </p:cNvSpPr>
          <p:nvPr>
            <p:ph type="title"/>
          </p:nvPr>
        </p:nvSpPr>
        <p:spPr>
          <a:xfrm>
            <a:off x="7327745" y="652637"/>
            <a:ext cx="3818890" cy="1225550"/>
          </a:xfrm>
          <a:prstGeom prst="rect">
            <a:avLst/>
          </a:prstGeom>
        </p:spPr>
        <p:txBody>
          <a:bodyPr vert="horz" wrap="square" lIns="0" tIns="12700" rIns="0" bIns="0" rtlCol="0">
            <a:spAutoFit/>
          </a:bodyPr>
          <a:lstStyle/>
          <a:p>
            <a:pPr marL="12700" marR="5080" indent="1035685">
              <a:lnSpc>
                <a:spcPct val="107900"/>
              </a:lnSpc>
              <a:spcBef>
                <a:spcPts val="100"/>
              </a:spcBef>
            </a:pPr>
            <a:r>
              <a:rPr sz="3650" spc="65" dirty="0">
                <a:latin typeface="Tahoma"/>
                <a:cs typeface="Tahoma"/>
              </a:rPr>
              <a:t>Contoh </a:t>
            </a:r>
            <a:r>
              <a:rPr sz="3650" spc="70" dirty="0">
                <a:latin typeface="Tahoma"/>
                <a:cs typeface="Tahoma"/>
              </a:rPr>
              <a:t> </a:t>
            </a:r>
            <a:r>
              <a:rPr sz="3650" spc="-80" dirty="0">
                <a:latin typeface="Tahoma"/>
                <a:cs typeface="Tahoma"/>
              </a:rPr>
              <a:t>C</a:t>
            </a:r>
            <a:r>
              <a:rPr sz="3650" spc="60" dirty="0">
                <a:latin typeface="Tahoma"/>
                <a:cs typeface="Tahoma"/>
              </a:rPr>
              <a:t>o</a:t>
            </a:r>
            <a:r>
              <a:rPr sz="3650" spc="150" dirty="0">
                <a:latin typeface="Tahoma"/>
                <a:cs typeface="Tahoma"/>
              </a:rPr>
              <a:t>mm</a:t>
            </a:r>
            <a:r>
              <a:rPr sz="3650" spc="95" dirty="0">
                <a:latin typeface="Tahoma"/>
                <a:cs typeface="Tahoma"/>
              </a:rPr>
              <a:t>un</a:t>
            </a:r>
            <a:r>
              <a:rPr sz="3650" spc="75" dirty="0">
                <a:latin typeface="Tahoma"/>
                <a:cs typeface="Tahoma"/>
              </a:rPr>
              <a:t>i</a:t>
            </a:r>
            <a:r>
              <a:rPr sz="3650" spc="30" dirty="0">
                <a:latin typeface="Tahoma"/>
                <a:cs typeface="Tahoma"/>
              </a:rPr>
              <a:t>c</a:t>
            </a:r>
            <a:r>
              <a:rPr sz="3650" spc="75" dirty="0">
                <a:latin typeface="Tahoma"/>
                <a:cs typeface="Tahoma"/>
              </a:rPr>
              <a:t>a</a:t>
            </a:r>
            <a:r>
              <a:rPr sz="3650" spc="150" dirty="0">
                <a:latin typeface="Tahoma"/>
                <a:cs typeface="Tahoma"/>
              </a:rPr>
              <a:t>t</a:t>
            </a:r>
            <a:r>
              <a:rPr sz="3650" spc="75" dirty="0">
                <a:latin typeface="Tahoma"/>
                <a:cs typeface="Tahoma"/>
              </a:rPr>
              <a:t>i</a:t>
            </a:r>
            <a:r>
              <a:rPr sz="3650" spc="60" dirty="0">
                <a:latin typeface="Tahoma"/>
                <a:cs typeface="Tahoma"/>
              </a:rPr>
              <a:t>o</a:t>
            </a:r>
            <a:r>
              <a:rPr sz="3650" spc="100" dirty="0">
                <a:latin typeface="Tahoma"/>
                <a:cs typeface="Tahoma"/>
              </a:rPr>
              <a:t>n</a:t>
            </a:r>
            <a:endParaRPr sz="3650">
              <a:latin typeface="Tahoma"/>
              <a:cs typeface="Tahoma"/>
            </a:endParaRPr>
          </a:p>
        </p:txBody>
      </p:sp>
      <p:grpSp>
        <p:nvGrpSpPr>
          <p:cNvPr id="14" name="object 14"/>
          <p:cNvGrpSpPr/>
          <p:nvPr/>
        </p:nvGrpSpPr>
        <p:grpSpPr>
          <a:xfrm>
            <a:off x="492715" y="4067987"/>
            <a:ext cx="5267325" cy="3086100"/>
            <a:chOff x="492715" y="4067987"/>
            <a:chExt cx="5267325" cy="3086100"/>
          </a:xfrm>
        </p:grpSpPr>
        <p:sp>
          <p:nvSpPr>
            <p:cNvPr id="15" name="object 15"/>
            <p:cNvSpPr/>
            <p:nvPr/>
          </p:nvSpPr>
          <p:spPr>
            <a:xfrm>
              <a:off x="492715" y="4067987"/>
              <a:ext cx="5267325" cy="3086100"/>
            </a:xfrm>
            <a:custGeom>
              <a:avLst/>
              <a:gdLst/>
              <a:ahLst/>
              <a:cxnLst/>
              <a:rect l="l" t="t" r="r" b="b"/>
              <a:pathLst>
                <a:path w="5267325" h="3086100">
                  <a:moveTo>
                    <a:pt x="5267162" y="3086100"/>
                  </a:moveTo>
                  <a:lnTo>
                    <a:pt x="0" y="3086100"/>
                  </a:lnTo>
                  <a:lnTo>
                    <a:pt x="0" y="0"/>
                  </a:lnTo>
                  <a:lnTo>
                    <a:pt x="5267162" y="0"/>
                  </a:lnTo>
                  <a:lnTo>
                    <a:pt x="5267162" y="3086100"/>
                  </a:lnTo>
                  <a:close/>
                </a:path>
              </a:pathLst>
            </a:custGeom>
            <a:solidFill>
              <a:srgbClr val="F5CCD3"/>
            </a:solidFill>
          </p:spPr>
          <p:txBody>
            <a:bodyPr wrap="square" lIns="0" tIns="0" rIns="0" bIns="0" rtlCol="0"/>
            <a:lstStyle/>
            <a:p>
              <a:endParaRPr/>
            </a:p>
          </p:txBody>
        </p:sp>
        <p:pic>
          <p:nvPicPr>
            <p:cNvPr id="16" name="object 16"/>
            <p:cNvPicPr/>
            <p:nvPr/>
          </p:nvPicPr>
          <p:blipFill>
            <a:blip r:embed="rId3" cstate="print"/>
            <a:stretch>
              <a:fillRect/>
            </a:stretch>
          </p:blipFill>
          <p:spPr>
            <a:xfrm>
              <a:off x="749048" y="4326519"/>
              <a:ext cx="4752974" cy="2571749"/>
            </a:xfrm>
            <a:prstGeom prst="rect">
              <a:avLst/>
            </a:prstGeom>
          </p:spPr>
        </p:pic>
      </p:grpSp>
      <p:grpSp>
        <p:nvGrpSpPr>
          <p:cNvPr id="17" name="object 17"/>
          <p:cNvGrpSpPr/>
          <p:nvPr/>
        </p:nvGrpSpPr>
        <p:grpSpPr>
          <a:xfrm>
            <a:off x="6243147" y="5621354"/>
            <a:ext cx="5252720" cy="3065145"/>
            <a:chOff x="6243147" y="5621354"/>
            <a:chExt cx="5252720" cy="3065145"/>
          </a:xfrm>
        </p:grpSpPr>
        <p:sp>
          <p:nvSpPr>
            <p:cNvPr id="18" name="object 18"/>
            <p:cNvSpPr/>
            <p:nvPr/>
          </p:nvSpPr>
          <p:spPr>
            <a:xfrm>
              <a:off x="6243147" y="5621354"/>
              <a:ext cx="5252720" cy="3065145"/>
            </a:xfrm>
            <a:custGeom>
              <a:avLst/>
              <a:gdLst/>
              <a:ahLst/>
              <a:cxnLst/>
              <a:rect l="l" t="t" r="r" b="b"/>
              <a:pathLst>
                <a:path w="5252720" h="3065145">
                  <a:moveTo>
                    <a:pt x="5252327" y="3064632"/>
                  </a:moveTo>
                  <a:lnTo>
                    <a:pt x="0" y="3064632"/>
                  </a:lnTo>
                  <a:lnTo>
                    <a:pt x="0" y="0"/>
                  </a:lnTo>
                  <a:lnTo>
                    <a:pt x="5252327" y="0"/>
                  </a:lnTo>
                  <a:lnTo>
                    <a:pt x="5252327" y="3064632"/>
                  </a:lnTo>
                  <a:close/>
                </a:path>
              </a:pathLst>
            </a:custGeom>
            <a:solidFill>
              <a:srgbClr val="F5CCD3"/>
            </a:solidFill>
          </p:spPr>
          <p:txBody>
            <a:bodyPr wrap="square" lIns="0" tIns="0" rIns="0" bIns="0" rtlCol="0"/>
            <a:lstStyle/>
            <a:p>
              <a:endParaRPr/>
            </a:p>
          </p:txBody>
        </p:sp>
        <p:pic>
          <p:nvPicPr>
            <p:cNvPr id="19" name="object 19"/>
            <p:cNvPicPr/>
            <p:nvPr/>
          </p:nvPicPr>
          <p:blipFill>
            <a:blip r:embed="rId4" cstate="print"/>
            <a:stretch>
              <a:fillRect/>
            </a:stretch>
          </p:blipFill>
          <p:spPr>
            <a:xfrm>
              <a:off x="6491158" y="5837791"/>
              <a:ext cx="4743082" cy="2630406"/>
            </a:xfrm>
            <a:prstGeom prst="rect">
              <a:avLst/>
            </a:prstGeom>
          </p:spPr>
        </p:pic>
      </p:grpSp>
      <p:grpSp>
        <p:nvGrpSpPr>
          <p:cNvPr id="20" name="object 20"/>
          <p:cNvGrpSpPr/>
          <p:nvPr/>
        </p:nvGrpSpPr>
        <p:grpSpPr>
          <a:xfrm>
            <a:off x="11901854" y="4068007"/>
            <a:ext cx="4765675" cy="3086735"/>
            <a:chOff x="11901854" y="4068007"/>
            <a:chExt cx="4765675" cy="3086735"/>
          </a:xfrm>
        </p:grpSpPr>
        <p:sp>
          <p:nvSpPr>
            <p:cNvPr id="21" name="object 21"/>
            <p:cNvSpPr/>
            <p:nvPr/>
          </p:nvSpPr>
          <p:spPr>
            <a:xfrm>
              <a:off x="11901854" y="4068007"/>
              <a:ext cx="4765675" cy="3086735"/>
            </a:xfrm>
            <a:custGeom>
              <a:avLst/>
              <a:gdLst/>
              <a:ahLst/>
              <a:cxnLst/>
              <a:rect l="l" t="t" r="r" b="b"/>
              <a:pathLst>
                <a:path w="4765675" h="3086734">
                  <a:moveTo>
                    <a:pt x="4765230" y="3086335"/>
                  </a:moveTo>
                  <a:lnTo>
                    <a:pt x="0" y="3086335"/>
                  </a:lnTo>
                  <a:lnTo>
                    <a:pt x="0" y="0"/>
                  </a:lnTo>
                  <a:lnTo>
                    <a:pt x="4765230" y="0"/>
                  </a:lnTo>
                  <a:lnTo>
                    <a:pt x="4765230" y="3086335"/>
                  </a:lnTo>
                  <a:close/>
                </a:path>
              </a:pathLst>
            </a:custGeom>
            <a:solidFill>
              <a:srgbClr val="F5CCD3"/>
            </a:solidFill>
          </p:spPr>
          <p:txBody>
            <a:bodyPr wrap="square" lIns="0" tIns="0" rIns="0" bIns="0" rtlCol="0"/>
            <a:lstStyle/>
            <a:p>
              <a:endParaRPr/>
            </a:p>
          </p:txBody>
        </p:sp>
        <p:pic>
          <p:nvPicPr>
            <p:cNvPr id="22" name="object 22"/>
            <p:cNvPicPr/>
            <p:nvPr/>
          </p:nvPicPr>
          <p:blipFill>
            <a:blip r:embed="rId5" cstate="print"/>
            <a:stretch>
              <a:fillRect/>
            </a:stretch>
          </p:blipFill>
          <p:spPr>
            <a:xfrm>
              <a:off x="12121919" y="4245777"/>
              <a:ext cx="4239527" cy="2645465"/>
            </a:xfrm>
            <a:prstGeom prst="rect">
              <a:avLst/>
            </a:prstGeom>
          </p:spPr>
        </p:pic>
      </p:grpSp>
      <p:sp>
        <p:nvSpPr>
          <p:cNvPr id="23" name="object 23"/>
          <p:cNvSpPr txBox="1"/>
          <p:nvPr/>
        </p:nvSpPr>
        <p:spPr>
          <a:xfrm>
            <a:off x="647812" y="2610997"/>
            <a:ext cx="4676140" cy="1301750"/>
          </a:xfrm>
          <a:prstGeom prst="rect">
            <a:avLst/>
          </a:prstGeom>
        </p:spPr>
        <p:txBody>
          <a:bodyPr vert="horz" wrap="square" lIns="0" tIns="12700" rIns="0" bIns="0" rtlCol="0">
            <a:spAutoFit/>
          </a:bodyPr>
          <a:lstStyle/>
          <a:p>
            <a:pPr marL="364490" marR="5080" indent="-352425">
              <a:lnSpc>
                <a:spcPct val="116300"/>
              </a:lnSpc>
              <a:spcBef>
                <a:spcPts val="100"/>
              </a:spcBef>
            </a:pPr>
            <a:r>
              <a:rPr sz="3600" b="1" spc="80" dirty="0">
                <a:solidFill>
                  <a:srgbClr val="F5F6F6"/>
                </a:solidFill>
                <a:latin typeface="Tahoma"/>
                <a:cs typeface="Tahoma"/>
              </a:rPr>
              <a:t>Mengurangi</a:t>
            </a:r>
            <a:r>
              <a:rPr sz="3600" b="1" spc="-195" dirty="0">
                <a:solidFill>
                  <a:srgbClr val="F5F6F6"/>
                </a:solidFill>
                <a:latin typeface="Tahoma"/>
                <a:cs typeface="Tahoma"/>
              </a:rPr>
              <a:t> </a:t>
            </a:r>
            <a:r>
              <a:rPr sz="3600" b="1" spc="120" dirty="0">
                <a:solidFill>
                  <a:srgbClr val="F5F6F6"/>
                </a:solidFill>
                <a:latin typeface="Tahoma"/>
                <a:cs typeface="Tahoma"/>
              </a:rPr>
              <a:t>konflik </a:t>
            </a:r>
            <a:r>
              <a:rPr sz="3600" b="1" spc="-1040" dirty="0">
                <a:solidFill>
                  <a:srgbClr val="F5F6F6"/>
                </a:solidFill>
                <a:latin typeface="Tahoma"/>
                <a:cs typeface="Tahoma"/>
              </a:rPr>
              <a:t> </a:t>
            </a:r>
            <a:r>
              <a:rPr sz="3600" b="1" spc="90" dirty="0">
                <a:solidFill>
                  <a:srgbClr val="F5F6F6"/>
                </a:solidFill>
                <a:latin typeface="Tahoma"/>
                <a:cs typeface="Tahoma"/>
              </a:rPr>
              <a:t>dalam</a:t>
            </a:r>
            <a:r>
              <a:rPr sz="3600" b="1" spc="-145" dirty="0">
                <a:solidFill>
                  <a:srgbClr val="F5F6F6"/>
                </a:solidFill>
                <a:latin typeface="Tahoma"/>
                <a:cs typeface="Tahoma"/>
              </a:rPr>
              <a:t> </a:t>
            </a:r>
            <a:r>
              <a:rPr sz="3600" b="1" spc="90" dirty="0">
                <a:solidFill>
                  <a:srgbClr val="F5F6F6"/>
                </a:solidFill>
                <a:latin typeface="Tahoma"/>
                <a:cs typeface="Tahoma"/>
              </a:rPr>
              <a:t>berdiskusi</a:t>
            </a:r>
            <a:endParaRPr sz="3600" dirty="0">
              <a:latin typeface="Tahoma"/>
              <a:cs typeface="Tahoma"/>
            </a:endParaRPr>
          </a:p>
        </p:txBody>
      </p:sp>
      <p:sp>
        <p:nvSpPr>
          <p:cNvPr id="24" name="object 24"/>
          <p:cNvSpPr txBox="1"/>
          <p:nvPr/>
        </p:nvSpPr>
        <p:spPr>
          <a:xfrm>
            <a:off x="4821034" y="8899631"/>
            <a:ext cx="8096250" cy="574040"/>
          </a:xfrm>
          <a:prstGeom prst="rect">
            <a:avLst/>
          </a:prstGeom>
        </p:spPr>
        <p:txBody>
          <a:bodyPr vert="horz" wrap="square" lIns="0" tIns="12700" rIns="0" bIns="0" rtlCol="0">
            <a:spAutoFit/>
          </a:bodyPr>
          <a:lstStyle/>
          <a:p>
            <a:pPr marL="12700">
              <a:lnSpc>
                <a:spcPct val="100000"/>
              </a:lnSpc>
              <a:spcBef>
                <a:spcPts val="100"/>
              </a:spcBef>
            </a:pPr>
            <a:r>
              <a:rPr sz="3600" b="1" spc="85" dirty="0">
                <a:solidFill>
                  <a:srgbClr val="F5F6F6"/>
                </a:solidFill>
                <a:latin typeface="Tahoma"/>
                <a:cs typeface="Tahoma"/>
              </a:rPr>
              <a:t>Mendorong</a:t>
            </a:r>
            <a:r>
              <a:rPr sz="3600" b="1" spc="-130" dirty="0">
                <a:solidFill>
                  <a:srgbClr val="F5F6F6"/>
                </a:solidFill>
                <a:latin typeface="Tahoma"/>
                <a:cs typeface="Tahoma"/>
              </a:rPr>
              <a:t> </a:t>
            </a:r>
            <a:r>
              <a:rPr sz="3600" b="1" spc="80" dirty="0">
                <a:solidFill>
                  <a:srgbClr val="F5F6F6"/>
                </a:solidFill>
                <a:latin typeface="Tahoma"/>
                <a:cs typeface="Tahoma"/>
              </a:rPr>
              <a:t>kinerja</a:t>
            </a:r>
            <a:r>
              <a:rPr sz="3600" b="1" spc="-125" dirty="0">
                <a:solidFill>
                  <a:srgbClr val="F5F6F6"/>
                </a:solidFill>
                <a:latin typeface="Tahoma"/>
                <a:cs typeface="Tahoma"/>
              </a:rPr>
              <a:t> </a:t>
            </a:r>
            <a:r>
              <a:rPr sz="3600" b="1" spc="105" dirty="0">
                <a:solidFill>
                  <a:srgbClr val="F5F6F6"/>
                </a:solidFill>
                <a:latin typeface="Tahoma"/>
                <a:cs typeface="Tahoma"/>
              </a:rPr>
              <a:t>satu</a:t>
            </a:r>
            <a:r>
              <a:rPr sz="3600" b="1" spc="-130" dirty="0">
                <a:solidFill>
                  <a:srgbClr val="F5F6F6"/>
                </a:solidFill>
                <a:latin typeface="Tahoma"/>
                <a:cs typeface="Tahoma"/>
              </a:rPr>
              <a:t> </a:t>
            </a:r>
            <a:r>
              <a:rPr sz="3600" b="1" spc="100" dirty="0">
                <a:solidFill>
                  <a:srgbClr val="F5F6F6"/>
                </a:solidFill>
                <a:latin typeface="Tahoma"/>
                <a:cs typeface="Tahoma"/>
              </a:rPr>
              <a:t>sama</a:t>
            </a:r>
            <a:r>
              <a:rPr sz="3600" b="1" spc="-125" dirty="0">
                <a:solidFill>
                  <a:srgbClr val="F5F6F6"/>
                </a:solidFill>
                <a:latin typeface="Tahoma"/>
                <a:cs typeface="Tahoma"/>
              </a:rPr>
              <a:t> </a:t>
            </a:r>
            <a:r>
              <a:rPr sz="3600" b="1" spc="85" dirty="0">
                <a:solidFill>
                  <a:srgbClr val="F5F6F6"/>
                </a:solidFill>
                <a:latin typeface="Tahoma"/>
                <a:cs typeface="Tahoma"/>
              </a:rPr>
              <a:t>lain</a:t>
            </a:r>
            <a:endParaRPr sz="3600" dirty="0">
              <a:latin typeface="Tahoma"/>
              <a:cs typeface="Tahoma"/>
            </a:endParaRPr>
          </a:p>
        </p:txBody>
      </p:sp>
      <p:sp>
        <p:nvSpPr>
          <p:cNvPr id="25" name="object 25"/>
          <p:cNvSpPr txBox="1"/>
          <p:nvPr/>
        </p:nvSpPr>
        <p:spPr>
          <a:xfrm>
            <a:off x="10258441" y="2610997"/>
            <a:ext cx="7575550" cy="1301750"/>
          </a:xfrm>
          <a:prstGeom prst="rect">
            <a:avLst/>
          </a:prstGeom>
        </p:spPr>
        <p:txBody>
          <a:bodyPr vert="horz" wrap="square" lIns="0" tIns="12700" rIns="0" bIns="0" rtlCol="0">
            <a:spAutoFit/>
          </a:bodyPr>
          <a:lstStyle/>
          <a:p>
            <a:pPr marL="124460" marR="5080" indent="-112395">
              <a:lnSpc>
                <a:spcPct val="116300"/>
              </a:lnSpc>
              <a:spcBef>
                <a:spcPts val="100"/>
              </a:spcBef>
            </a:pPr>
            <a:r>
              <a:rPr sz="3600" b="1" spc="114" dirty="0">
                <a:solidFill>
                  <a:srgbClr val="F5F6F6"/>
                </a:solidFill>
                <a:latin typeface="Tahoma"/>
                <a:cs typeface="Tahoma"/>
              </a:rPr>
              <a:t>Meningkatkan</a:t>
            </a:r>
            <a:r>
              <a:rPr sz="3600" b="1" spc="-125" dirty="0">
                <a:solidFill>
                  <a:srgbClr val="F5F6F6"/>
                </a:solidFill>
                <a:latin typeface="Tahoma"/>
                <a:cs typeface="Tahoma"/>
              </a:rPr>
              <a:t> </a:t>
            </a:r>
            <a:r>
              <a:rPr sz="3600" b="1" spc="105" dirty="0">
                <a:solidFill>
                  <a:srgbClr val="F5F6F6"/>
                </a:solidFill>
                <a:latin typeface="Tahoma"/>
                <a:cs typeface="Tahoma"/>
              </a:rPr>
              <a:t>keterlibatan</a:t>
            </a:r>
            <a:r>
              <a:rPr sz="3600" b="1" spc="-120" dirty="0">
                <a:solidFill>
                  <a:srgbClr val="F5F6F6"/>
                </a:solidFill>
                <a:latin typeface="Tahoma"/>
                <a:cs typeface="Tahoma"/>
              </a:rPr>
              <a:t> </a:t>
            </a:r>
            <a:r>
              <a:rPr sz="3600" b="1" spc="80" dirty="0">
                <a:solidFill>
                  <a:srgbClr val="F5F6F6"/>
                </a:solidFill>
                <a:latin typeface="Tahoma"/>
                <a:cs typeface="Tahoma"/>
              </a:rPr>
              <a:t>dan </a:t>
            </a:r>
            <a:r>
              <a:rPr sz="3600" b="1" spc="-1040" dirty="0">
                <a:solidFill>
                  <a:srgbClr val="F5F6F6"/>
                </a:solidFill>
                <a:latin typeface="Tahoma"/>
                <a:cs typeface="Tahoma"/>
              </a:rPr>
              <a:t> </a:t>
            </a:r>
            <a:r>
              <a:rPr sz="3600" b="1" spc="90" dirty="0">
                <a:solidFill>
                  <a:srgbClr val="F5F6F6"/>
                </a:solidFill>
                <a:latin typeface="Tahoma"/>
                <a:cs typeface="Tahoma"/>
              </a:rPr>
              <a:t>rasa</a:t>
            </a:r>
            <a:r>
              <a:rPr sz="3600" b="1" spc="-120" dirty="0">
                <a:solidFill>
                  <a:srgbClr val="F5F6F6"/>
                </a:solidFill>
                <a:latin typeface="Tahoma"/>
                <a:cs typeface="Tahoma"/>
              </a:rPr>
              <a:t> </a:t>
            </a:r>
            <a:r>
              <a:rPr sz="3600" b="1" spc="114" dirty="0">
                <a:solidFill>
                  <a:srgbClr val="F5F6F6"/>
                </a:solidFill>
                <a:latin typeface="Tahoma"/>
                <a:cs typeface="Tahoma"/>
              </a:rPr>
              <a:t>memiliki</a:t>
            </a:r>
            <a:r>
              <a:rPr sz="3600" b="1" spc="-120" dirty="0">
                <a:solidFill>
                  <a:srgbClr val="F5F6F6"/>
                </a:solidFill>
                <a:latin typeface="Tahoma"/>
                <a:cs typeface="Tahoma"/>
              </a:rPr>
              <a:t> </a:t>
            </a:r>
            <a:r>
              <a:rPr sz="3600" b="1" spc="65" dirty="0">
                <a:solidFill>
                  <a:srgbClr val="F5F6F6"/>
                </a:solidFill>
                <a:latin typeface="Tahoma"/>
                <a:cs typeface="Tahoma"/>
              </a:rPr>
              <a:t>pada</a:t>
            </a:r>
            <a:r>
              <a:rPr sz="3600" b="1" spc="-120" dirty="0">
                <a:solidFill>
                  <a:srgbClr val="F5F6F6"/>
                </a:solidFill>
                <a:latin typeface="Tahoma"/>
                <a:cs typeface="Tahoma"/>
              </a:rPr>
              <a:t> </a:t>
            </a:r>
            <a:r>
              <a:rPr sz="3600" b="1" spc="90" dirty="0">
                <a:solidFill>
                  <a:srgbClr val="F5F6F6"/>
                </a:solidFill>
                <a:latin typeface="Tahoma"/>
                <a:cs typeface="Tahoma"/>
              </a:rPr>
              <a:t>sesama</a:t>
            </a:r>
            <a:r>
              <a:rPr sz="3600" b="1" spc="-120" dirty="0">
                <a:solidFill>
                  <a:srgbClr val="F5F6F6"/>
                </a:solidFill>
                <a:latin typeface="Tahoma"/>
                <a:cs typeface="Tahoma"/>
              </a:rPr>
              <a:t> </a:t>
            </a:r>
            <a:r>
              <a:rPr sz="3600" b="1" spc="85" dirty="0">
                <a:solidFill>
                  <a:srgbClr val="F5F6F6"/>
                </a:solidFill>
                <a:latin typeface="Tahoma"/>
                <a:cs typeface="Tahoma"/>
              </a:rPr>
              <a:t>lain</a:t>
            </a:r>
            <a:endParaRPr sz="3600" dirty="0">
              <a:latin typeface="Tahoma"/>
              <a:cs typeface="Tahoma"/>
            </a:endParaRPr>
          </a:p>
        </p:txBody>
      </p:sp>
      <p:grpSp>
        <p:nvGrpSpPr>
          <p:cNvPr id="3" name="object 13">
            <a:extLst>
              <a:ext uri="{FF2B5EF4-FFF2-40B4-BE49-F238E27FC236}">
                <a16:creationId xmlns:a16="http://schemas.microsoft.com/office/drawing/2014/main" id="{4E5BEDD1-03C9-8765-680F-B1667C59D96B}"/>
              </a:ext>
            </a:extLst>
          </p:cNvPr>
          <p:cNvGrpSpPr/>
          <p:nvPr/>
        </p:nvGrpSpPr>
        <p:grpSpPr>
          <a:xfrm>
            <a:off x="381000" y="342900"/>
            <a:ext cx="1600200" cy="1600200"/>
            <a:chOff x="16268661" y="9070923"/>
            <a:chExt cx="923925" cy="923925"/>
          </a:xfrm>
        </p:grpSpPr>
        <p:sp>
          <p:nvSpPr>
            <p:cNvPr id="4" name="object 14">
              <a:hlinkClick r:id="rId6" action="ppaction://hlinksldjump"/>
              <a:extLst>
                <a:ext uri="{FF2B5EF4-FFF2-40B4-BE49-F238E27FC236}">
                  <a16:creationId xmlns:a16="http://schemas.microsoft.com/office/drawing/2014/main" id="{C642337B-C48F-E415-272C-6994835618C3}"/>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5" name="object 15">
              <a:hlinkClick r:id="rId6" action="ppaction://hlinksldjump"/>
              <a:extLst>
                <a:ext uri="{FF2B5EF4-FFF2-40B4-BE49-F238E27FC236}">
                  <a16:creationId xmlns:a16="http://schemas.microsoft.com/office/drawing/2014/main" id="{3751A1A4-8EF8-7775-9AB9-63022D142E2E}"/>
                </a:ext>
              </a:extLst>
            </p:cNvPr>
            <p:cNvPicPr/>
            <p:nvPr/>
          </p:nvPicPr>
          <p:blipFill>
            <a:blip r:embed="rId7" cstate="print"/>
            <a:stretch>
              <a:fillRect/>
            </a:stretch>
          </p:blipFill>
          <p:spPr>
            <a:xfrm>
              <a:off x="16576672" y="9532886"/>
              <a:ext cx="153952" cy="175944"/>
            </a:xfrm>
            <a:prstGeom prst="rect">
              <a:avLst/>
            </a:prstGeom>
          </p:spPr>
        </p:pic>
      </p:grpSp>
      <p:grpSp>
        <p:nvGrpSpPr>
          <p:cNvPr id="8" name="object 19">
            <a:extLst>
              <a:ext uri="{FF2B5EF4-FFF2-40B4-BE49-F238E27FC236}">
                <a16:creationId xmlns:a16="http://schemas.microsoft.com/office/drawing/2014/main" id="{8D55F608-EF84-0028-8AE6-EE2D518361A6}"/>
              </a:ext>
            </a:extLst>
          </p:cNvPr>
          <p:cNvGrpSpPr/>
          <p:nvPr/>
        </p:nvGrpSpPr>
        <p:grpSpPr>
          <a:xfrm>
            <a:off x="16151871" y="8099531"/>
            <a:ext cx="1511295" cy="1600200"/>
            <a:chOff x="15237792" y="9042261"/>
            <a:chExt cx="833755" cy="838200"/>
          </a:xfrm>
          <a:solidFill>
            <a:srgbClr val="1F254D"/>
          </a:solidFill>
        </p:grpSpPr>
        <p:sp>
          <p:nvSpPr>
            <p:cNvPr id="9" name="object 20">
              <a:hlinkClick r:id="" action="ppaction://hlinkshowjump?jump=previousslide"/>
              <a:extLst>
                <a:ext uri="{FF2B5EF4-FFF2-40B4-BE49-F238E27FC236}">
                  <a16:creationId xmlns:a16="http://schemas.microsoft.com/office/drawing/2014/main" id="{7D69D955-ABE4-D079-E9A1-80570FCA7B66}"/>
                </a:ext>
              </a:extLst>
            </p:cNvPr>
            <p:cNvSpPr/>
            <p:nvPr/>
          </p:nvSpPr>
          <p:spPr>
            <a:xfrm>
              <a:off x="15237792" y="9042261"/>
              <a:ext cx="833755" cy="838200"/>
            </a:xfrm>
            <a:custGeom>
              <a:avLst/>
              <a:gdLst/>
              <a:ahLst/>
              <a:cxnLst/>
              <a:rect l="l" t="t" r="r" b="b"/>
              <a:pathLst>
                <a:path w="833755" h="838200">
                  <a:moveTo>
                    <a:pt x="418969" y="838199"/>
                  </a:moveTo>
                  <a:lnTo>
                    <a:pt x="460052" y="836181"/>
                  </a:lnTo>
                  <a:lnTo>
                    <a:pt x="500736" y="830147"/>
                  </a:lnTo>
                  <a:lnTo>
                    <a:pt x="540632" y="820153"/>
                  </a:lnTo>
                  <a:lnTo>
                    <a:pt x="579356" y="806297"/>
                  </a:lnTo>
                  <a:lnTo>
                    <a:pt x="616536" y="788713"/>
                  </a:lnTo>
                  <a:lnTo>
                    <a:pt x="651813" y="767568"/>
                  </a:lnTo>
                  <a:lnTo>
                    <a:pt x="684848" y="743068"/>
                  </a:lnTo>
                  <a:lnTo>
                    <a:pt x="715322" y="715448"/>
                  </a:lnTo>
                  <a:lnTo>
                    <a:pt x="742942" y="684974"/>
                  </a:lnTo>
                  <a:lnTo>
                    <a:pt x="767442" y="651939"/>
                  </a:lnTo>
                  <a:lnTo>
                    <a:pt x="788587" y="616662"/>
                  </a:lnTo>
                  <a:lnTo>
                    <a:pt x="806171" y="579482"/>
                  </a:lnTo>
                  <a:lnTo>
                    <a:pt x="820027" y="540758"/>
                  </a:lnTo>
                  <a:lnTo>
                    <a:pt x="830020" y="500862"/>
                  </a:lnTo>
                  <a:lnTo>
                    <a:pt x="833460" y="481074"/>
                  </a:lnTo>
                  <a:lnTo>
                    <a:pt x="833460" y="357125"/>
                  </a:lnTo>
                  <a:lnTo>
                    <a:pt x="825514" y="317266"/>
                  </a:lnTo>
                  <a:lnTo>
                    <a:pt x="813575" y="277909"/>
                  </a:lnTo>
                  <a:lnTo>
                    <a:pt x="797836" y="239911"/>
                  </a:lnTo>
                  <a:lnTo>
                    <a:pt x="778448" y="203639"/>
                  </a:lnTo>
                  <a:lnTo>
                    <a:pt x="755598" y="169442"/>
                  </a:lnTo>
                  <a:lnTo>
                    <a:pt x="729506" y="137649"/>
                  </a:lnTo>
                  <a:lnTo>
                    <a:pt x="700424" y="108567"/>
                  </a:lnTo>
                  <a:lnTo>
                    <a:pt x="668631" y="82475"/>
                  </a:lnTo>
                  <a:lnTo>
                    <a:pt x="634434" y="59625"/>
                  </a:lnTo>
                  <a:lnTo>
                    <a:pt x="598162" y="40237"/>
                  </a:lnTo>
                  <a:lnTo>
                    <a:pt x="560164" y="24498"/>
                  </a:lnTo>
                  <a:lnTo>
                    <a:pt x="520806" y="12559"/>
                  </a:lnTo>
                  <a:lnTo>
                    <a:pt x="480468" y="4535"/>
                  </a:lnTo>
                  <a:lnTo>
                    <a:pt x="439538" y="504"/>
                  </a:lnTo>
                  <a:lnTo>
                    <a:pt x="418973" y="0"/>
                  </a:lnTo>
                  <a:lnTo>
                    <a:pt x="408685" y="126"/>
                  </a:lnTo>
                  <a:lnTo>
                    <a:pt x="367668" y="3152"/>
                  </a:lnTo>
                  <a:lnTo>
                    <a:pt x="327145" y="10183"/>
                  </a:lnTo>
                  <a:lnTo>
                    <a:pt x="287506" y="21153"/>
                  </a:lnTo>
                  <a:lnTo>
                    <a:pt x="249134" y="35955"/>
                  </a:lnTo>
                  <a:lnTo>
                    <a:pt x="212397" y="54447"/>
                  </a:lnTo>
                  <a:lnTo>
                    <a:pt x="177650" y="76451"/>
                  </a:lnTo>
                  <a:lnTo>
                    <a:pt x="145226" y="101755"/>
                  </a:lnTo>
                  <a:lnTo>
                    <a:pt x="115439" y="130115"/>
                  </a:lnTo>
                  <a:lnTo>
                    <a:pt x="88575" y="161258"/>
                  </a:lnTo>
                  <a:lnTo>
                    <a:pt x="64894" y="194885"/>
                  </a:lnTo>
                  <a:lnTo>
                    <a:pt x="44622" y="230670"/>
                  </a:lnTo>
                  <a:lnTo>
                    <a:pt x="27955" y="268270"/>
                  </a:lnTo>
                  <a:lnTo>
                    <a:pt x="15054" y="307323"/>
                  </a:lnTo>
                  <a:lnTo>
                    <a:pt x="6043" y="347452"/>
                  </a:lnTo>
                  <a:lnTo>
                    <a:pt x="1009" y="388272"/>
                  </a:lnTo>
                  <a:lnTo>
                    <a:pt x="0" y="408811"/>
                  </a:lnTo>
                  <a:lnTo>
                    <a:pt x="0" y="429388"/>
                  </a:lnTo>
                  <a:lnTo>
                    <a:pt x="3025" y="470405"/>
                  </a:lnTo>
                  <a:lnTo>
                    <a:pt x="10057" y="510928"/>
                  </a:lnTo>
                  <a:lnTo>
                    <a:pt x="21027" y="550566"/>
                  </a:lnTo>
                  <a:lnTo>
                    <a:pt x="35829" y="588939"/>
                  </a:lnTo>
                  <a:lnTo>
                    <a:pt x="54321" y="625676"/>
                  </a:lnTo>
                  <a:lnTo>
                    <a:pt x="76325" y="660423"/>
                  </a:lnTo>
                  <a:lnTo>
                    <a:pt x="101629" y="692847"/>
                  </a:lnTo>
                  <a:lnTo>
                    <a:pt x="129989" y="722634"/>
                  </a:lnTo>
                  <a:lnTo>
                    <a:pt x="161132" y="749497"/>
                  </a:lnTo>
                  <a:lnTo>
                    <a:pt x="194759" y="773179"/>
                  </a:lnTo>
                  <a:lnTo>
                    <a:pt x="230544" y="793451"/>
                  </a:lnTo>
                  <a:lnTo>
                    <a:pt x="268144" y="810118"/>
                  </a:lnTo>
                  <a:lnTo>
                    <a:pt x="307197" y="823019"/>
                  </a:lnTo>
                  <a:lnTo>
                    <a:pt x="347326" y="832030"/>
                  </a:lnTo>
                  <a:lnTo>
                    <a:pt x="388146" y="837064"/>
                  </a:lnTo>
                  <a:lnTo>
                    <a:pt x="418969" y="838199"/>
                  </a:lnTo>
                  <a:close/>
                </a:path>
              </a:pathLst>
            </a:custGeom>
            <a:grpFill/>
          </p:spPr>
          <p:txBody>
            <a:bodyPr wrap="square" lIns="0" tIns="0" rIns="0" bIns="0" rtlCol="0"/>
            <a:lstStyle/>
            <a:p>
              <a:endParaRPr dirty="0"/>
            </a:p>
          </p:txBody>
        </p:sp>
        <p:sp>
          <p:nvSpPr>
            <p:cNvPr id="10" name="object 21">
              <a:hlinkClick r:id="rId8" action="ppaction://hlinksldjump"/>
              <a:extLst>
                <a:ext uri="{FF2B5EF4-FFF2-40B4-BE49-F238E27FC236}">
                  <a16:creationId xmlns:a16="http://schemas.microsoft.com/office/drawing/2014/main" id="{28171813-D972-C0BD-EC2F-F543B28A67F4}"/>
                </a:ext>
              </a:extLst>
            </p:cNvPr>
            <p:cNvSpPr/>
            <p:nvPr/>
          </p:nvSpPr>
          <p:spPr>
            <a:xfrm>
              <a:off x="15421966" y="9235719"/>
              <a:ext cx="469900" cy="451484"/>
            </a:xfrm>
            <a:custGeom>
              <a:avLst/>
              <a:gdLst/>
              <a:ahLst/>
              <a:cxnLst/>
              <a:rect l="l" t="t" r="r" b="b"/>
              <a:pathLst>
                <a:path w="469900" h="451484">
                  <a:moveTo>
                    <a:pt x="252260" y="407949"/>
                  </a:moveTo>
                  <a:lnTo>
                    <a:pt x="249859" y="390525"/>
                  </a:lnTo>
                  <a:lnTo>
                    <a:pt x="240690" y="374599"/>
                  </a:lnTo>
                  <a:lnTo>
                    <a:pt x="107721" y="225653"/>
                  </a:lnTo>
                  <a:lnTo>
                    <a:pt x="239839" y="76695"/>
                  </a:lnTo>
                  <a:lnTo>
                    <a:pt x="249135" y="61125"/>
                  </a:lnTo>
                  <a:lnTo>
                    <a:pt x="251726" y="43662"/>
                  </a:lnTo>
                  <a:lnTo>
                    <a:pt x="247535" y="26517"/>
                  </a:lnTo>
                  <a:lnTo>
                    <a:pt x="236474" y="11887"/>
                  </a:lnTo>
                  <a:lnTo>
                    <a:pt x="220903" y="2590"/>
                  </a:lnTo>
                  <a:lnTo>
                    <a:pt x="203441" y="0"/>
                  </a:lnTo>
                  <a:lnTo>
                    <a:pt x="186296" y="4203"/>
                  </a:lnTo>
                  <a:lnTo>
                    <a:pt x="171678" y="15252"/>
                  </a:lnTo>
                  <a:lnTo>
                    <a:pt x="10934" y="195351"/>
                  </a:lnTo>
                  <a:lnTo>
                    <a:pt x="10934" y="196189"/>
                  </a:lnTo>
                  <a:lnTo>
                    <a:pt x="10096" y="197040"/>
                  </a:lnTo>
                  <a:lnTo>
                    <a:pt x="9258" y="198716"/>
                  </a:lnTo>
                  <a:lnTo>
                    <a:pt x="8407" y="199555"/>
                  </a:lnTo>
                  <a:lnTo>
                    <a:pt x="7569" y="201244"/>
                  </a:lnTo>
                  <a:lnTo>
                    <a:pt x="5892" y="202920"/>
                  </a:lnTo>
                  <a:lnTo>
                    <a:pt x="4203" y="206286"/>
                  </a:lnTo>
                  <a:lnTo>
                    <a:pt x="4203" y="207137"/>
                  </a:lnTo>
                  <a:lnTo>
                    <a:pt x="2527" y="210502"/>
                  </a:lnTo>
                  <a:lnTo>
                    <a:pt x="1676" y="211340"/>
                  </a:lnTo>
                  <a:lnTo>
                    <a:pt x="1676" y="214706"/>
                  </a:lnTo>
                  <a:lnTo>
                    <a:pt x="838" y="215544"/>
                  </a:lnTo>
                  <a:lnTo>
                    <a:pt x="838" y="217233"/>
                  </a:lnTo>
                  <a:lnTo>
                    <a:pt x="0" y="218909"/>
                  </a:lnTo>
                  <a:lnTo>
                    <a:pt x="0" y="223964"/>
                  </a:lnTo>
                  <a:lnTo>
                    <a:pt x="838" y="226491"/>
                  </a:lnTo>
                  <a:lnTo>
                    <a:pt x="838" y="232384"/>
                  </a:lnTo>
                  <a:lnTo>
                    <a:pt x="1676" y="233222"/>
                  </a:lnTo>
                  <a:lnTo>
                    <a:pt x="1676" y="236588"/>
                  </a:lnTo>
                  <a:lnTo>
                    <a:pt x="2527" y="237426"/>
                  </a:lnTo>
                  <a:lnTo>
                    <a:pt x="2527" y="239115"/>
                  </a:lnTo>
                  <a:lnTo>
                    <a:pt x="3365" y="240792"/>
                  </a:lnTo>
                  <a:lnTo>
                    <a:pt x="3365" y="241642"/>
                  </a:lnTo>
                  <a:lnTo>
                    <a:pt x="4203" y="243319"/>
                  </a:lnTo>
                  <a:lnTo>
                    <a:pt x="4203" y="245008"/>
                  </a:lnTo>
                  <a:lnTo>
                    <a:pt x="5041" y="245846"/>
                  </a:lnTo>
                  <a:lnTo>
                    <a:pt x="5892" y="247523"/>
                  </a:lnTo>
                  <a:lnTo>
                    <a:pt x="6731" y="248373"/>
                  </a:lnTo>
                  <a:lnTo>
                    <a:pt x="7569" y="250050"/>
                  </a:lnTo>
                  <a:lnTo>
                    <a:pt x="8407" y="250901"/>
                  </a:lnTo>
                  <a:lnTo>
                    <a:pt x="9258" y="252577"/>
                  </a:lnTo>
                  <a:lnTo>
                    <a:pt x="10096" y="253415"/>
                  </a:lnTo>
                  <a:lnTo>
                    <a:pt x="10934" y="255104"/>
                  </a:lnTo>
                  <a:lnTo>
                    <a:pt x="10934" y="255943"/>
                  </a:lnTo>
                  <a:lnTo>
                    <a:pt x="11772" y="256781"/>
                  </a:lnTo>
                  <a:lnTo>
                    <a:pt x="172516" y="436041"/>
                  </a:lnTo>
                  <a:lnTo>
                    <a:pt x="180035" y="442671"/>
                  </a:lnTo>
                  <a:lnTo>
                    <a:pt x="188506" y="447395"/>
                  </a:lnTo>
                  <a:lnTo>
                    <a:pt x="197612" y="450240"/>
                  </a:lnTo>
                  <a:lnTo>
                    <a:pt x="207022" y="451192"/>
                  </a:lnTo>
                  <a:lnTo>
                    <a:pt x="215188" y="450418"/>
                  </a:lnTo>
                  <a:lnTo>
                    <a:pt x="223113" y="448132"/>
                  </a:lnTo>
                  <a:lnTo>
                    <a:pt x="230568" y="444436"/>
                  </a:lnTo>
                  <a:lnTo>
                    <a:pt x="237312" y="439407"/>
                  </a:lnTo>
                  <a:lnTo>
                    <a:pt x="248018" y="424903"/>
                  </a:lnTo>
                  <a:lnTo>
                    <a:pt x="252260" y="407949"/>
                  </a:lnTo>
                  <a:close/>
                </a:path>
                <a:path w="469900" h="451484">
                  <a:moveTo>
                    <a:pt x="469696" y="43662"/>
                  </a:moveTo>
                  <a:lnTo>
                    <a:pt x="465505" y="26517"/>
                  </a:lnTo>
                  <a:lnTo>
                    <a:pt x="454444" y="11887"/>
                  </a:lnTo>
                  <a:lnTo>
                    <a:pt x="438873" y="2590"/>
                  </a:lnTo>
                  <a:lnTo>
                    <a:pt x="421411" y="0"/>
                  </a:lnTo>
                  <a:lnTo>
                    <a:pt x="404266" y="4203"/>
                  </a:lnTo>
                  <a:lnTo>
                    <a:pt x="389636" y="15252"/>
                  </a:lnTo>
                  <a:lnTo>
                    <a:pt x="228904" y="196189"/>
                  </a:lnTo>
                  <a:lnTo>
                    <a:pt x="228904" y="197040"/>
                  </a:lnTo>
                  <a:lnTo>
                    <a:pt x="228066" y="197878"/>
                  </a:lnTo>
                  <a:lnTo>
                    <a:pt x="227215" y="199555"/>
                  </a:lnTo>
                  <a:lnTo>
                    <a:pt x="226377" y="200406"/>
                  </a:lnTo>
                  <a:lnTo>
                    <a:pt x="225539" y="202082"/>
                  </a:lnTo>
                  <a:lnTo>
                    <a:pt x="223850" y="203771"/>
                  </a:lnTo>
                  <a:lnTo>
                    <a:pt x="222173" y="207137"/>
                  </a:lnTo>
                  <a:lnTo>
                    <a:pt x="222173" y="207975"/>
                  </a:lnTo>
                  <a:lnTo>
                    <a:pt x="220484" y="211340"/>
                  </a:lnTo>
                  <a:lnTo>
                    <a:pt x="219646" y="212178"/>
                  </a:lnTo>
                  <a:lnTo>
                    <a:pt x="219646" y="215544"/>
                  </a:lnTo>
                  <a:lnTo>
                    <a:pt x="218808" y="216395"/>
                  </a:lnTo>
                  <a:lnTo>
                    <a:pt x="218808" y="218071"/>
                  </a:lnTo>
                  <a:lnTo>
                    <a:pt x="217957" y="219760"/>
                  </a:lnTo>
                  <a:lnTo>
                    <a:pt x="217957" y="232384"/>
                  </a:lnTo>
                  <a:lnTo>
                    <a:pt x="218808" y="233222"/>
                  </a:lnTo>
                  <a:lnTo>
                    <a:pt x="218808" y="236588"/>
                  </a:lnTo>
                  <a:lnTo>
                    <a:pt x="219646" y="237426"/>
                  </a:lnTo>
                  <a:lnTo>
                    <a:pt x="219646" y="239115"/>
                  </a:lnTo>
                  <a:lnTo>
                    <a:pt x="220484" y="240792"/>
                  </a:lnTo>
                  <a:lnTo>
                    <a:pt x="220484" y="241642"/>
                  </a:lnTo>
                  <a:lnTo>
                    <a:pt x="221322" y="243319"/>
                  </a:lnTo>
                  <a:lnTo>
                    <a:pt x="221322" y="245008"/>
                  </a:lnTo>
                  <a:lnTo>
                    <a:pt x="222173" y="245846"/>
                  </a:lnTo>
                  <a:lnTo>
                    <a:pt x="223012" y="247523"/>
                  </a:lnTo>
                  <a:lnTo>
                    <a:pt x="223850" y="248373"/>
                  </a:lnTo>
                  <a:lnTo>
                    <a:pt x="224701" y="250050"/>
                  </a:lnTo>
                  <a:lnTo>
                    <a:pt x="225539" y="250901"/>
                  </a:lnTo>
                  <a:lnTo>
                    <a:pt x="226377" y="252577"/>
                  </a:lnTo>
                  <a:lnTo>
                    <a:pt x="227215" y="253415"/>
                  </a:lnTo>
                  <a:lnTo>
                    <a:pt x="228066" y="255104"/>
                  </a:lnTo>
                  <a:lnTo>
                    <a:pt x="228066" y="255943"/>
                  </a:lnTo>
                  <a:lnTo>
                    <a:pt x="228904" y="256781"/>
                  </a:lnTo>
                  <a:lnTo>
                    <a:pt x="389636" y="436041"/>
                  </a:lnTo>
                  <a:lnTo>
                    <a:pt x="424141" y="451192"/>
                  </a:lnTo>
                  <a:lnTo>
                    <a:pt x="432308" y="450418"/>
                  </a:lnTo>
                  <a:lnTo>
                    <a:pt x="465150" y="424903"/>
                  </a:lnTo>
                  <a:lnTo>
                    <a:pt x="469379" y="407949"/>
                  </a:lnTo>
                  <a:lnTo>
                    <a:pt x="466991" y="390525"/>
                  </a:lnTo>
                  <a:lnTo>
                    <a:pt x="457809" y="374599"/>
                  </a:lnTo>
                  <a:lnTo>
                    <a:pt x="324840" y="225653"/>
                  </a:lnTo>
                  <a:lnTo>
                    <a:pt x="457809" y="76695"/>
                  </a:lnTo>
                  <a:lnTo>
                    <a:pt x="467106" y="61125"/>
                  </a:lnTo>
                  <a:lnTo>
                    <a:pt x="469696" y="43662"/>
                  </a:lnTo>
                  <a:close/>
                </a:path>
              </a:pathLst>
            </a:custGeom>
            <a:solidFill>
              <a:srgbClr val="A6A2A2"/>
            </a:solidFill>
          </p:spPr>
          <p:txBody>
            <a:bodyPr wrap="square" lIns="0" tIns="0" rIns="0" bIns="0" rtlCol="0"/>
            <a:lstStyle/>
            <a:p>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000" y="2007132"/>
            <a:ext cx="6941184" cy="1092200"/>
          </a:xfrm>
          <a:prstGeom prst="rect">
            <a:avLst/>
          </a:prstGeom>
        </p:spPr>
        <p:txBody>
          <a:bodyPr vert="horz" wrap="square" lIns="0" tIns="12700" rIns="0" bIns="0" rtlCol="0">
            <a:spAutoFit/>
          </a:bodyPr>
          <a:lstStyle/>
          <a:p>
            <a:pPr marL="12700">
              <a:lnSpc>
                <a:spcPct val="100000"/>
              </a:lnSpc>
              <a:spcBef>
                <a:spcPts val="100"/>
              </a:spcBef>
            </a:pPr>
            <a:r>
              <a:rPr sz="7000" b="1" spc="265" dirty="0">
                <a:solidFill>
                  <a:srgbClr val="1F254D"/>
                </a:solidFill>
                <a:latin typeface="Trebuchet MS"/>
                <a:cs typeface="Trebuchet MS"/>
              </a:rPr>
              <a:t>Communication</a:t>
            </a:r>
            <a:endParaRPr sz="7000" dirty="0">
              <a:latin typeface="Trebuchet MS"/>
              <a:cs typeface="Trebuchet MS"/>
            </a:endParaRPr>
          </a:p>
        </p:txBody>
      </p:sp>
      <p:sp>
        <p:nvSpPr>
          <p:cNvPr id="3" name="object 3"/>
          <p:cNvSpPr txBox="1"/>
          <p:nvPr/>
        </p:nvSpPr>
        <p:spPr>
          <a:xfrm>
            <a:off x="1016000" y="4533900"/>
            <a:ext cx="16252190" cy="1939925"/>
          </a:xfrm>
          <a:prstGeom prst="rect">
            <a:avLst/>
          </a:prstGeom>
        </p:spPr>
        <p:txBody>
          <a:bodyPr vert="horz" wrap="square" lIns="0" tIns="12700" rIns="0" bIns="0" rtlCol="0">
            <a:spAutoFit/>
          </a:bodyPr>
          <a:lstStyle/>
          <a:p>
            <a:pPr marL="12700" marR="5080" algn="just">
              <a:lnSpc>
                <a:spcPct val="116300"/>
              </a:lnSpc>
              <a:spcBef>
                <a:spcPts val="100"/>
              </a:spcBef>
            </a:pPr>
            <a:r>
              <a:rPr sz="3600" spc="90" dirty="0">
                <a:solidFill>
                  <a:srgbClr val="1F254D"/>
                </a:solidFill>
                <a:latin typeface="Tahoma"/>
                <a:cs typeface="Tahoma"/>
              </a:rPr>
              <a:t>Keterampilan</a:t>
            </a:r>
            <a:r>
              <a:rPr sz="3600" spc="-145" dirty="0">
                <a:solidFill>
                  <a:srgbClr val="1F254D"/>
                </a:solidFill>
                <a:latin typeface="Tahoma"/>
                <a:cs typeface="Tahoma"/>
              </a:rPr>
              <a:t> </a:t>
            </a:r>
            <a:r>
              <a:rPr sz="3600" spc="155" dirty="0">
                <a:solidFill>
                  <a:srgbClr val="1F254D"/>
                </a:solidFill>
                <a:latin typeface="Tahoma"/>
                <a:cs typeface="Tahoma"/>
              </a:rPr>
              <a:t>Communication</a:t>
            </a:r>
            <a:r>
              <a:rPr sz="3600" spc="-140" dirty="0">
                <a:solidFill>
                  <a:srgbClr val="1F254D"/>
                </a:solidFill>
                <a:latin typeface="Tahoma"/>
                <a:cs typeface="Tahoma"/>
              </a:rPr>
              <a:t> </a:t>
            </a:r>
            <a:r>
              <a:rPr sz="3600" spc="60" dirty="0">
                <a:solidFill>
                  <a:srgbClr val="1F254D"/>
                </a:solidFill>
                <a:latin typeface="Tahoma"/>
                <a:cs typeface="Tahoma"/>
              </a:rPr>
              <a:t>(komunikasi)</a:t>
            </a:r>
            <a:r>
              <a:rPr sz="3600" spc="-140" dirty="0">
                <a:solidFill>
                  <a:srgbClr val="1F254D"/>
                </a:solidFill>
                <a:latin typeface="Tahoma"/>
                <a:cs typeface="Tahoma"/>
              </a:rPr>
              <a:t> </a:t>
            </a:r>
            <a:r>
              <a:rPr sz="3600" spc="95" dirty="0">
                <a:solidFill>
                  <a:srgbClr val="1F254D"/>
                </a:solidFill>
                <a:latin typeface="Tahoma"/>
                <a:cs typeface="Tahoma"/>
              </a:rPr>
              <a:t>merupakan</a:t>
            </a:r>
            <a:r>
              <a:rPr sz="3600" spc="-140" dirty="0">
                <a:solidFill>
                  <a:srgbClr val="1F254D"/>
                </a:solidFill>
                <a:latin typeface="Tahoma"/>
                <a:cs typeface="Tahoma"/>
              </a:rPr>
              <a:t> </a:t>
            </a:r>
            <a:r>
              <a:rPr sz="3600" spc="95" dirty="0">
                <a:solidFill>
                  <a:srgbClr val="1F254D"/>
                </a:solidFill>
                <a:latin typeface="Tahoma"/>
                <a:cs typeface="Tahoma"/>
              </a:rPr>
              <a:t>keterampilan</a:t>
            </a:r>
            <a:r>
              <a:rPr sz="3600" spc="-140" dirty="0">
                <a:solidFill>
                  <a:srgbClr val="1F254D"/>
                </a:solidFill>
                <a:latin typeface="Tahoma"/>
                <a:cs typeface="Tahoma"/>
              </a:rPr>
              <a:t> </a:t>
            </a:r>
            <a:r>
              <a:rPr sz="3600" spc="155" dirty="0">
                <a:solidFill>
                  <a:srgbClr val="1F254D"/>
                </a:solidFill>
                <a:latin typeface="Tahoma"/>
                <a:cs typeface="Tahoma"/>
              </a:rPr>
              <a:t>mampu </a:t>
            </a:r>
            <a:r>
              <a:rPr sz="3600" spc="-1110" dirty="0">
                <a:solidFill>
                  <a:srgbClr val="1F254D"/>
                </a:solidFill>
                <a:latin typeface="Tahoma"/>
                <a:cs typeface="Tahoma"/>
              </a:rPr>
              <a:t> </a:t>
            </a:r>
            <a:r>
              <a:rPr sz="3600" spc="100" dirty="0">
                <a:solidFill>
                  <a:srgbClr val="1F254D"/>
                </a:solidFill>
                <a:latin typeface="Tahoma"/>
                <a:cs typeface="Tahoma"/>
              </a:rPr>
              <a:t>mentransfer </a:t>
            </a:r>
            <a:r>
              <a:rPr sz="3600" spc="35" dirty="0">
                <a:solidFill>
                  <a:srgbClr val="1F254D"/>
                </a:solidFill>
                <a:latin typeface="Tahoma"/>
                <a:cs typeface="Tahoma"/>
              </a:rPr>
              <a:t>informasi, </a:t>
            </a:r>
            <a:r>
              <a:rPr sz="3600" spc="95" dirty="0">
                <a:solidFill>
                  <a:srgbClr val="1F254D"/>
                </a:solidFill>
                <a:latin typeface="Tahoma"/>
                <a:cs typeface="Tahoma"/>
              </a:rPr>
              <a:t>baik </a:t>
            </a:r>
            <a:r>
              <a:rPr sz="3600" spc="140" dirty="0">
                <a:solidFill>
                  <a:srgbClr val="1F254D"/>
                </a:solidFill>
                <a:latin typeface="Tahoma"/>
                <a:cs typeface="Tahoma"/>
              </a:rPr>
              <a:t>secara </a:t>
            </a:r>
            <a:r>
              <a:rPr sz="3600" spc="60" dirty="0">
                <a:solidFill>
                  <a:srgbClr val="1F254D"/>
                </a:solidFill>
                <a:latin typeface="Tahoma"/>
                <a:cs typeface="Tahoma"/>
              </a:rPr>
              <a:t>lisan </a:t>
            </a:r>
            <a:r>
              <a:rPr sz="3600" spc="110" dirty="0">
                <a:solidFill>
                  <a:srgbClr val="1F254D"/>
                </a:solidFill>
                <a:latin typeface="Tahoma"/>
                <a:cs typeface="Tahoma"/>
              </a:rPr>
              <a:t>maupun </a:t>
            </a:r>
            <a:r>
              <a:rPr sz="3600" spc="20" dirty="0">
                <a:solidFill>
                  <a:srgbClr val="1F254D"/>
                </a:solidFill>
                <a:latin typeface="Tahoma"/>
                <a:cs typeface="Tahoma"/>
              </a:rPr>
              <a:t>tulisan. </a:t>
            </a:r>
            <a:r>
              <a:rPr sz="3600" spc="80" dirty="0">
                <a:solidFill>
                  <a:srgbClr val="1F254D"/>
                </a:solidFill>
                <a:latin typeface="Tahoma"/>
                <a:cs typeface="Tahoma"/>
              </a:rPr>
              <a:t>Komunikasi </a:t>
            </a:r>
            <a:r>
              <a:rPr sz="3600" spc="75" dirty="0">
                <a:solidFill>
                  <a:srgbClr val="1F254D"/>
                </a:solidFill>
                <a:latin typeface="Tahoma"/>
                <a:cs typeface="Tahoma"/>
              </a:rPr>
              <a:t>adalah </a:t>
            </a:r>
            <a:r>
              <a:rPr sz="3600" spc="80" dirty="0">
                <a:solidFill>
                  <a:srgbClr val="1F254D"/>
                </a:solidFill>
                <a:latin typeface="Tahoma"/>
                <a:cs typeface="Tahoma"/>
              </a:rPr>
              <a:t> </a:t>
            </a:r>
            <a:r>
              <a:rPr sz="3600" spc="25" dirty="0">
                <a:solidFill>
                  <a:srgbClr val="1F254D"/>
                </a:solidFill>
                <a:latin typeface="Tahoma"/>
                <a:cs typeface="Tahoma"/>
              </a:rPr>
              <a:t>hal</a:t>
            </a:r>
            <a:r>
              <a:rPr sz="3600" spc="-175" dirty="0">
                <a:solidFill>
                  <a:srgbClr val="1F254D"/>
                </a:solidFill>
                <a:latin typeface="Tahoma"/>
                <a:cs typeface="Tahoma"/>
              </a:rPr>
              <a:t> </a:t>
            </a:r>
            <a:r>
              <a:rPr sz="3600" spc="75" dirty="0">
                <a:solidFill>
                  <a:srgbClr val="1F254D"/>
                </a:solidFill>
                <a:latin typeface="Tahoma"/>
                <a:cs typeface="Tahoma"/>
              </a:rPr>
              <a:t>yang</a:t>
            </a:r>
            <a:r>
              <a:rPr sz="3600" spc="-175" dirty="0">
                <a:solidFill>
                  <a:srgbClr val="1F254D"/>
                </a:solidFill>
                <a:latin typeface="Tahoma"/>
                <a:cs typeface="Tahoma"/>
              </a:rPr>
              <a:t> </a:t>
            </a:r>
            <a:r>
              <a:rPr sz="3600" spc="90" dirty="0">
                <a:solidFill>
                  <a:srgbClr val="1F254D"/>
                </a:solidFill>
                <a:latin typeface="Tahoma"/>
                <a:cs typeface="Tahoma"/>
              </a:rPr>
              <a:t>sangat</a:t>
            </a:r>
            <a:r>
              <a:rPr sz="3600" spc="-175" dirty="0">
                <a:solidFill>
                  <a:srgbClr val="1F254D"/>
                </a:solidFill>
                <a:latin typeface="Tahoma"/>
                <a:cs typeface="Tahoma"/>
              </a:rPr>
              <a:t> </a:t>
            </a:r>
            <a:r>
              <a:rPr sz="3600" spc="105" dirty="0">
                <a:solidFill>
                  <a:srgbClr val="1F254D"/>
                </a:solidFill>
                <a:latin typeface="Tahoma"/>
                <a:cs typeface="Tahoma"/>
              </a:rPr>
              <a:t>penting</a:t>
            </a:r>
            <a:r>
              <a:rPr sz="3600" spc="-175" dirty="0">
                <a:solidFill>
                  <a:srgbClr val="1F254D"/>
                </a:solidFill>
                <a:latin typeface="Tahoma"/>
                <a:cs typeface="Tahoma"/>
              </a:rPr>
              <a:t> </a:t>
            </a:r>
            <a:r>
              <a:rPr sz="3600" spc="110" dirty="0">
                <a:solidFill>
                  <a:srgbClr val="1F254D"/>
                </a:solidFill>
                <a:latin typeface="Tahoma"/>
                <a:cs typeface="Tahoma"/>
              </a:rPr>
              <a:t>dalam</a:t>
            </a:r>
            <a:r>
              <a:rPr sz="3600" spc="-175" dirty="0">
                <a:solidFill>
                  <a:srgbClr val="1F254D"/>
                </a:solidFill>
                <a:latin typeface="Tahoma"/>
                <a:cs typeface="Tahoma"/>
              </a:rPr>
              <a:t> </a:t>
            </a:r>
            <a:r>
              <a:rPr sz="3600" spc="130" dirty="0">
                <a:solidFill>
                  <a:srgbClr val="1F254D"/>
                </a:solidFill>
                <a:latin typeface="Tahoma"/>
                <a:cs typeface="Tahoma"/>
              </a:rPr>
              <a:t>peradaban</a:t>
            </a:r>
            <a:r>
              <a:rPr sz="3600" spc="-175" dirty="0">
                <a:solidFill>
                  <a:srgbClr val="1F254D"/>
                </a:solidFill>
                <a:latin typeface="Tahoma"/>
                <a:cs typeface="Tahoma"/>
              </a:rPr>
              <a:t> </a:t>
            </a:r>
            <a:r>
              <a:rPr sz="3600" spc="30" dirty="0">
                <a:solidFill>
                  <a:srgbClr val="1F254D"/>
                </a:solidFill>
                <a:latin typeface="Tahoma"/>
                <a:cs typeface="Tahoma"/>
              </a:rPr>
              <a:t>manusia.</a:t>
            </a:r>
            <a:endParaRPr sz="3600" dirty="0">
              <a:latin typeface="Tahoma"/>
              <a:cs typeface="Tahoma"/>
            </a:endParaRPr>
          </a:p>
        </p:txBody>
      </p:sp>
      <p:sp>
        <p:nvSpPr>
          <p:cNvPr id="4" name="object 4">
            <a:extLst>
              <a:ext uri="{FF2B5EF4-FFF2-40B4-BE49-F238E27FC236}">
                <a16:creationId xmlns:a16="http://schemas.microsoft.com/office/drawing/2014/main" id="{EFD48D19-4FA5-D1B5-96E1-FDF462779B15}"/>
              </a:ext>
            </a:extLst>
          </p:cNvPr>
          <p:cNvSpPr/>
          <p:nvPr/>
        </p:nvSpPr>
        <p:spPr>
          <a:xfrm>
            <a:off x="0" y="8231365"/>
            <a:ext cx="18288000" cy="2060747"/>
          </a:xfrm>
          <a:custGeom>
            <a:avLst/>
            <a:gdLst/>
            <a:ahLst/>
            <a:cxnLst/>
            <a:rect l="l" t="t" r="r" b="b"/>
            <a:pathLst>
              <a:path w="18288000" h="1390650">
                <a:moveTo>
                  <a:pt x="18287998" y="1390649"/>
                </a:moveTo>
                <a:lnTo>
                  <a:pt x="0" y="1390649"/>
                </a:lnTo>
                <a:lnTo>
                  <a:pt x="0" y="0"/>
                </a:lnTo>
                <a:lnTo>
                  <a:pt x="18287998" y="0"/>
                </a:lnTo>
                <a:lnTo>
                  <a:pt x="18287998" y="1390649"/>
                </a:lnTo>
                <a:close/>
              </a:path>
            </a:pathLst>
          </a:custGeom>
          <a:solidFill>
            <a:srgbClr val="A2AED5"/>
          </a:solidFill>
        </p:spPr>
        <p:txBody>
          <a:bodyPr wrap="square" lIns="0" tIns="0" rIns="0" bIns="0" rtlCol="0"/>
          <a:lstStyle/>
          <a:p>
            <a:endParaRPr/>
          </a:p>
        </p:txBody>
      </p:sp>
      <p:grpSp>
        <p:nvGrpSpPr>
          <p:cNvPr id="15" name="object 13">
            <a:extLst>
              <a:ext uri="{FF2B5EF4-FFF2-40B4-BE49-F238E27FC236}">
                <a16:creationId xmlns:a16="http://schemas.microsoft.com/office/drawing/2014/main" id="{6CE08887-EED7-D79B-6119-197ABD5816DA}"/>
              </a:ext>
            </a:extLst>
          </p:cNvPr>
          <p:cNvGrpSpPr/>
          <p:nvPr/>
        </p:nvGrpSpPr>
        <p:grpSpPr>
          <a:xfrm>
            <a:off x="381000" y="342900"/>
            <a:ext cx="1600200" cy="1600200"/>
            <a:chOff x="16268661" y="9070923"/>
            <a:chExt cx="923925" cy="923925"/>
          </a:xfrm>
        </p:grpSpPr>
        <p:sp>
          <p:nvSpPr>
            <p:cNvPr id="16" name="object 14">
              <a:hlinkClick r:id="rId3" action="ppaction://hlinksldjump"/>
              <a:extLst>
                <a:ext uri="{FF2B5EF4-FFF2-40B4-BE49-F238E27FC236}">
                  <a16:creationId xmlns:a16="http://schemas.microsoft.com/office/drawing/2014/main" id="{14AF236D-9600-112D-6C5B-4F9701B63BD4}"/>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17" name="object 15">
              <a:hlinkClick r:id="rId3" action="ppaction://hlinksldjump"/>
              <a:extLst>
                <a:ext uri="{FF2B5EF4-FFF2-40B4-BE49-F238E27FC236}">
                  <a16:creationId xmlns:a16="http://schemas.microsoft.com/office/drawing/2014/main" id="{1E9D751E-56F4-71EF-681B-4173D5132935}"/>
                </a:ext>
              </a:extLst>
            </p:cNvPr>
            <p:cNvPicPr/>
            <p:nvPr/>
          </p:nvPicPr>
          <p:blipFill>
            <a:blip r:embed="rId4" cstate="print"/>
            <a:stretch>
              <a:fillRect/>
            </a:stretch>
          </p:blipFill>
          <p:spPr>
            <a:xfrm>
              <a:off x="16576672" y="9532886"/>
              <a:ext cx="153952" cy="175944"/>
            </a:xfrm>
            <a:prstGeom prst="rect">
              <a:avLst/>
            </a:prstGeom>
          </p:spPr>
        </p:pic>
      </p:grpSp>
      <p:grpSp>
        <p:nvGrpSpPr>
          <p:cNvPr id="19" name="object 16">
            <a:extLst>
              <a:ext uri="{FF2B5EF4-FFF2-40B4-BE49-F238E27FC236}">
                <a16:creationId xmlns:a16="http://schemas.microsoft.com/office/drawing/2014/main" id="{B919C957-ACC4-A6CE-85BA-C615A99E1C52}"/>
              </a:ext>
            </a:extLst>
          </p:cNvPr>
          <p:cNvGrpSpPr/>
          <p:nvPr/>
        </p:nvGrpSpPr>
        <p:grpSpPr>
          <a:xfrm>
            <a:off x="16206199" y="8267700"/>
            <a:ext cx="1511295" cy="1589068"/>
            <a:chOff x="17230396" y="9049380"/>
            <a:chExt cx="838200" cy="838200"/>
          </a:xfrm>
          <a:solidFill>
            <a:srgbClr val="1F254D"/>
          </a:solidFill>
        </p:grpSpPr>
        <p:sp>
          <p:nvSpPr>
            <p:cNvPr id="23" name="object 17">
              <a:hlinkClick r:id="" action="ppaction://hlinkshowjump?jump=nextslide"/>
              <a:extLst>
                <a:ext uri="{FF2B5EF4-FFF2-40B4-BE49-F238E27FC236}">
                  <a16:creationId xmlns:a16="http://schemas.microsoft.com/office/drawing/2014/main" id="{E95620F7-D2B0-F160-3FD5-8448844CCA7C}"/>
                </a:ext>
              </a:extLst>
            </p:cNvPr>
            <p:cNvSpPr/>
            <p:nvPr/>
          </p:nvSpPr>
          <p:spPr>
            <a:xfrm>
              <a:off x="17230396" y="9049380"/>
              <a:ext cx="838200" cy="838200"/>
            </a:xfrm>
            <a:custGeom>
              <a:avLst/>
              <a:gdLst/>
              <a:ahLst/>
              <a:cxnLst/>
              <a:rect l="l" t="t" r="r" b="b"/>
              <a:pathLst>
                <a:path w="838200" h="838200">
                  <a:moveTo>
                    <a:pt x="419099" y="838199"/>
                  </a:moveTo>
                  <a:lnTo>
                    <a:pt x="378021" y="836181"/>
                  </a:lnTo>
                  <a:lnTo>
                    <a:pt x="337337" y="830147"/>
                  </a:lnTo>
                  <a:lnTo>
                    <a:pt x="297441" y="820153"/>
                  </a:lnTo>
                  <a:lnTo>
                    <a:pt x="258717" y="806297"/>
                  </a:lnTo>
                  <a:lnTo>
                    <a:pt x="221537" y="788713"/>
                  </a:lnTo>
                  <a:lnTo>
                    <a:pt x="186260" y="767568"/>
                  </a:lnTo>
                  <a:lnTo>
                    <a:pt x="153225" y="743068"/>
                  </a:lnTo>
                  <a:lnTo>
                    <a:pt x="122751" y="715448"/>
                  </a:lnTo>
                  <a:lnTo>
                    <a:pt x="95131" y="684974"/>
                  </a:lnTo>
                  <a:lnTo>
                    <a:pt x="70631" y="651939"/>
                  </a:lnTo>
                  <a:lnTo>
                    <a:pt x="49486" y="616662"/>
                  </a:lnTo>
                  <a:lnTo>
                    <a:pt x="31902" y="579482"/>
                  </a:lnTo>
                  <a:lnTo>
                    <a:pt x="18046" y="540758"/>
                  </a:lnTo>
                  <a:lnTo>
                    <a:pt x="8052" y="500862"/>
                  </a:lnTo>
                  <a:lnTo>
                    <a:pt x="2018" y="460178"/>
                  </a:lnTo>
                  <a:lnTo>
                    <a:pt x="0" y="419099"/>
                  </a:lnTo>
                  <a:lnTo>
                    <a:pt x="126" y="408811"/>
                  </a:lnTo>
                  <a:lnTo>
                    <a:pt x="3152" y="367794"/>
                  </a:lnTo>
                  <a:lnTo>
                    <a:pt x="10183" y="327271"/>
                  </a:lnTo>
                  <a:lnTo>
                    <a:pt x="21153" y="287632"/>
                  </a:lnTo>
                  <a:lnTo>
                    <a:pt x="35955" y="249260"/>
                  </a:lnTo>
                  <a:lnTo>
                    <a:pt x="54447" y="212523"/>
                  </a:lnTo>
                  <a:lnTo>
                    <a:pt x="76451" y="177776"/>
                  </a:lnTo>
                  <a:lnTo>
                    <a:pt x="101755" y="145352"/>
                  </a:lnTo>
                  <a:lnTo>
                    <a:pt x="130115" y="115565"/>
                  </a:lnTo>
                  <a:lnTo>
                    <a:pt x="161258" y="88701"/>
                  </a:lnTo>
                  <a:lnTo>
                    <a:pt x="194885" y="65020"/>
                  </a:lnTo>
                  <a:lnTo>
                    <a:pt x="230670" y="44748"/>
                  </a:lnTo>
                  <a:lnTo>
                    <a:pt x="268270" y="28081"/>
                  </a:lnTo>
                  <a:lnTo>
                    <a:pt x="307323" y="15180"/>
                  </a:lnTo>
                  <a:lnTo>
                    <a:pt x="347452" y="6169"/>
                  </a:lnTo>
                  <a:lnTo>
                    <a:pt x="388272" y="1135"/>
                  </a:lnTo>
                  <a:lnTo>
                    <a:pt x="419099" y="0"/>
                  </a:lnTo>
                  <a:lnTo>
                    <a:pt x="429388" y="126"/>
                  </a:lnTo>
                  <a:lnTo>
                    <a:pt x="470405" y="3152"/>
                  </a:lnTo>
                  <a:lnTo>
                    <a:pt x="510928" y="10183"/>
                  </a:lnTo>
                  <a:lnTo>
                    <a:pt x="550566" y="21153"/>
                  </a:lnTo>
                  <a:lnTo>
                    <a:pt x="588939" y="35955"/>
                  </a:lnTo>
                  <a:lnTo>
                    <a:pt x="625676" y="54447"/>
                  </a:lnTo>
                  <a:lnTo>
                    <a:pt x="660423" y="76451"/>
                  </a:lnTo>
                  <a:lnTo>
                    <a:pt x="692847" y="101755"/>
                  </a:lnTo>
                  <a:lnTo>
                    <a:pt x="722634" y="130115"/>
                  </a:lnTo>
                  <a:lnTo>
                    <a:pt x="749497" y="161258"/>
                  </a:lnTo>
                  <a:lnTo>
                    <a:pt x="773179" y="194885"/>
                  </a:lnTo>
                  <a:lnTo>
                    <a:pt x="793451" y="230670"/>
                  </a:lnTo>
                  <a:lnTo>
                    <a:pt x="810118" y="268270"/>
                  </a:lnTo>
                  <a:lnTo>
                    <a:pt x="823019" y="307323"/>
                  </a:lnTo>
                  <a:lnTo>
                    <a:pt x="832030" y="347452"/>
                  </a:lnTo>
                  <a:lnTo>
                    <a:pt x="837064" y="388272"/>
                  </a:lnTo>
                  <a:lnTo>
                    <a:pt x="838199" y="419099"/>
                  </a:lnTo>
                  <a:lnTo>
                    <a:pt x="838073" y="429388"/>
                  </a:lnTo>
                  <a:lnTo>
                    <a:pt x="835047" y="470405"/>
                  </a:lnTo>
                  <a:lnTo>
                    <a:pt x="828016" y="510928"/>
                  </a:lnTo>
                  <a:lnTo>
                    <a:pt x="817046" y="550566"/>
                  </a:lnTo>
                  <a:lnTo>
                    <a:pt x="802244" y="588939"/>
                  </a:lnTo>
                  <a:lnTo>
                    <a:pt x="783751" y="625676"/>
                  </a:lnTo>
                  <a:lnTo>
                    <a:pt x="761748" y="660423"/>
                  </a:lnTo>
                  <a:lnTo>
                    <a:pt x="736444" y="692847"/>
                  </a:lnTo>
                  <a:lnTo>
                    <a:pt x="708084" y="722634"/>
                  </a:lnTo>
                  <a:lnTo>
                    <a:pt x="676941" y="749497"/>
                  </a:lnTo>
                  <a:lnTo>
                    <a:pt x="643314" y="773179"/>
                  </a:lnTo>
                  <a:lnTo>
                    <a:pt x="607529" y="793451"/>
                  </a:lnTo>
                  <a:lnTo>
                    <a:pt x="569929" y="810118"/>
                  </a:lnTo>
                  <a:lnTo>
                    <a:pt x="530876" y="823019"/>
                  </a:lnTo>
                  <a:lnTo>
                    <a:pt x="490747" y="832030"/>
                  </a:lnTo>
                  <a:lnTo>
                    <a:pt x="449927" y="837064"/>
                  </a:lnTo>
                  <a:lnTo>
                    <a:pt x="419099" y="838199"/>
                  </a:lnTo>
                  <a:close/>
                </a:path>
              </a:pathLst>
            </a:custGeom>
            <a:grpFill/>
          </p:spPr>
          <p:txBody>
            <a:bodyPr wrap="square" lIns="0" tIns="0" rIns="0" bIns="0" rtlCol="0"/>
            <a:lstStyle/>
            <a:p>
              <a:endParaRPr dirty="0"/>
            </a:p>
          </p:txBody>
        </p:sp>
        <p:sp>
          <p:nvSpPr>
            <p:cNvPr id="24" name="object 18">
              <a:hlinkClick r:id="rId5" action="ppaction://hlinksldjump"/>
              <a:extLst>
                <a:ext uri="{FF2B5EF4-FFF2-40B4-BE49-F238E27FC236}">
                  <a16:creationId xmlns:a16="http://schemas.microsoft.com/office/drawing/2014/main" id="{A5F085B0-138A-B38B-FAE9-BFECA2E699FF}"/>
                </a:ext>
              </a:extLst>
            </p:cNvPr>
            <p:cNvSpPr/>
            <p:nvPr/>
          </p:nvSpPr>
          <p:spPr>
            <a:xfrm>
              <a:off x="17414582" y="9242844"/>
              <a:ext cx="469900" cy="451484"/>
            </a:xfrm>
            <a:custGeom>
              <a:avLst/>
              <a:gdLst/>
              <a:ahLst/>
              <a:cxnLst/>
              <a:rect l="l" t="t" r="r" b="b"/>
              <a:pathLst>
                <a:path w="469900" h="451484">
                  <a:moveTo>
                    <a:pt x="251739" y="219748"/>
                  </a:moveTo>
                  <a:lnTo>
                    <a:pt x="250901" y="218071"/>
                  </a:lnTo>
                  <a:lnTo>
                    <a:pt x="250901" y="216382"/>
                  </a:lnTo>
                  <a:lnTo>
                    <a:pt x="250050" y="215544"/>
                  </a:lnTo>
                  <a:lnTo>
                    <a:pt x="250050" y="212178"/>
                  </a:lnTo>
                  <a:lnTo>
                    <a:pt x="249212" y="211340"/>
                  </a:lnTo>
                  <a:lnTo>
                    <a:pt x="247535" y="207975"/>
                  </a:lnTo>
                  <a:lnTo>
                    <a:pt x="247535" y="207124"/>
                  </a:lnTo>
                  <a:lnTo>
                    <a:pt x="245846" y="203758"/>
                  </a:lnTo>
                  <a:lnTo>
                    <a:pt x="244170" y="202082"/>
                  </a:lnTo>
                  <a:lnTo>
                    <a:pt x="243319" y="200393"/>
                  </a:lnTo>
                  <a:lnTo>
                    <a:pt x="242481" y="199555"/>
                  </a:lnTo>
                  <a:lnTo>
                    <a:pt x="241642" y="197866"/>
                  </a:lnTo>
                  <a:lnTo>
                    <a:pt x="240804" y="197027"/>
                  </a:lnTo>
                  <a:lnTo>
                    <a:pt x="240804" y="196189"/>
                  </a:lnTo>
                  <a:lnTo>
                    <a:pt x="80060" y="15252"/>
                  </a:lnTo>
                  <a:lnTo>
                    <a:pt x="65443" y="4191"/>
                  </a:lnTo>
                  <a:lnTo>
                    <a:pt x="48285" y="0"/>
                  </a:lnTo>
                  <a:lnTo>
                    <a:pt x="30822" y="2590"/>
                  </a:lnTo>
                  <a:lnTo>
                    <a:pt x="15252" y="11887"/>
                  </a:lnTo>
                  <a:lnTo>
                    <a:pt x="4203" y="26504"/>
                  </a:lnTo>
                  <a:lnTo>
                    <a:pt x="0" y="43649"/>
                  </a:lnTo>
                  <a:lnTo>
                    <a:pt x="2590" y="61112"/>
                  </a:lnTo>
                  <a:lnTo>
                    <a:pt x="11887" y="76682"/>
                  </a:lnTo>
                  <a:lnTo>
                    <a:pt x="144856" y="225640"/>
                  </a:lnTo>
                  <a:lnTo>
                    <a:pt x="11887" y="374599"/>
                  </a:lnTo>
                  <a:lnTo>
                    <a:pt x="2717" y="390525"/>
                  </a:lnTo>
                  <a:lnTo>
                    <a:pt x="317" y="407949"/>
                  </a:lnTo>
                  <a:lnTo>
                    <a:pt x="4559" y="424891"/>
                  </a:lnTo>
                  <a:lnTo>
                    <a:pt x="37388" y="450405"/>
                  </a:lnTo>
                  <a:lnTo>
                    <a:pt x="45554" y="451180"/>
                  </a:lnTo>
                  <a:lnTo>
                    <a:pt x="54965" y="450240"/>
                  </a:lnTo>
                  <a:lnTo>
                    <a:pt x="64071" y="447395"/>
                  </a:lnTo>
                  <a:lnTo>
                    <a:pt x="72542" y="442658"/>
                  </a:lnTo>
                  <a:lnTo>
                    <a:pt x="80060" y="436029"/>
                  </a:lnTo>
                  <a:lnTo>
                    <a:pt x="240804" y="256781"/>
                  </a:lnTo>
                  <a:lnTo>
                    <a:pt x="241642" y="255943"/>
                  </a:lnTo>
                  <a:lnTo>
                    <a:pt x="241642" y="255092"/>
                  </a:lnTo>
                  <a:lnTo>
                    <a:pt x="242481" y="253415"/>
                  </a:lnTo>
                  <a:lnTo>
                    <a:pt x="243319" y="252577"/>
                  </a:lnTo>
                  <a:lnTo>
                    <a:pt x="244170" y="250888"/>
                  </a:lnTo>
                  <a:lnTo>
                    <a:pt x="245008" y="250050"/>
                  </a:lnTo>
                  <a:lnTo>
                    <a:pt x="245846" y="248361"/>
                  </a:lnTo>
                  <a:lnTo>
                    <a:pt x="246684" y="247523"/>
                  </a:lnTo>
                  <a:lnTo>
                    <a:pt x="247535" y="245846"/>
                  </a:lnTo>
                  <a:lnTo>
                    <a:pt x="248373" y="244995"/>
                  </a:lnTo>
                  <a:lnTo>
                    <a:pt x="248373" y="243319"/>
                  </a:lnTo>
                  <a:lnTo>
                    <a:pt x="249212" y="241630"/>
                  </a:lnTo>
                  <a:lnTo>
                    <a:pt x="249212" y="240792"/>
                  </a:lnTo>
                  <a:lnTo>
                    <a:pt x="250050" y="239102"/>
                  </a:lnTo>
                  <a:lnTo>
                    <a:pt x="250050" y="237426"/>
                  </a:lnTo>
                  <a:lnTo>
                    <a:pt x="250901" y="236588"/>
                  </a:lnTo>
                  <a:lnTo>
                    <a:pt x="250901" y="233222"/>
                  </a:lnTo>
                  <a:lnTo>
                    <a:pt x="251739" y="232371"/>
                  </a:lnTo>
                  <a:lnTo>
                    <a:pt x="251739" y="219748"/>
                  </a:lnTo>
                  <a:close/>
                </a:path>
                <a:path w="469900" h="451484">
                  <a:moveTo>
                    <a:pt x="469709" y="218909"/>
                  </a:moveTo>
                  <a:lnTo>
                    <a:pt x="468858" y="217233"/>
                  </a:lnTo>
                  <a:lnTo>
                    <a:pt x="468858" y="215544"/>
                  </a:lnTo>
                  <a:lnTo>
                    <a:pt x="468020" y="214706"/>
                  </a:lnTo>
                  <a:lnTo>
                    <a:pt x="468020" y="211340"/>
                  </a:lnTo>
                  <a:lnTo>
                    <a:pt x="467182" y="210489"/>
                  </a:lnTo>
                  <a:lnTo>
                    <a:pt x="465493" y="207124"/>
                  </a:lnTo>
                  <a:lnTo>
                    <a:pt x="465493" y="206286"/>
                  </a:lnTo>
                  <a:lnTo>
                    <a:pt x="463816" y="202920"/>
                  </a:lnTo>
                  <a:lnTo>
                    <a:pt x="462127" y="201231"/>
                  </a:lnTo>
                  <a:lnTo>
                    <a:pt x="461289" y="199555"/>
                  </a:lnTo>
                  <a:lnTo>
                    <a:pt x="460451" y="198716"/>
                  </a:lnTo>
                  <a:lnTo>
                    <a:pt x="459600" y="197027"/>
                  </a:lnTo>
                  <a:lnTo>
                    <a:pt x="458762" y="196189"/>
                  </a:lnTo>
                  <a:lnTo>
                    <a:pt x="458762" y="195351"/>
                  </a:lnTo>
                  <a:lnTo>
                    <a:pt x="298030" y="15252"/>
                  </a:lnTo>
                  <a:lnTo>
                    <a:pt x="283400" y="4191"/>
                  </a:lnTo>
                  <a:lnTo>
                    <a:pt x="266255" y="0"/>
                  </a:lnTo>
                  <a:lnTo>
                    <a:pt x="248793" y="2590"/>
                  </a:lnTo>
                  <a:lnTo>
                    <a:pt x="233222" y="11887"/>
                  </a:lnTo>
                  <a:lnTo>
                    <a:pt x="222161" y="26504"/>
                  </a:lnTo>
                  <a:lnTo>
                    <a:pt x="217970" y="43649"/>
                  </a:lnTo>
                  <a:lnTo>
                    <a:pt x="220560" y="61112"/>
                  </a:lnTo>
                  <a:lnTo>
                    <a:pt x="229857" y="76682"/>
                  </a:lnTo>
                  <a:lnTo>
                    <a:pt x="361988" y="225640"/>
                  </a:lnTo>
                  <a:lnTo>
                    <a:pt x="229019" y="374599"/>
                  </a:lnTo>
                  <a:lnTo>
                    <a:pt x="219837" y="390525"/>
                  </a:lnTo>
                  <a:lnTo>
                    <a:pt x="217449" y="407949"/>
                  </a:lnTo>
                  <a:lnTo>
                    <a:pt x="221678" y="424891"/>
                  </a:lnTo>
                  <a:lnTo>
                    <a:pt x="254508" y="450405"/>
                  </a:lnTo>
                  <a:lnTo>
                    <a:pt x="262674" y="451180"/>
                  </a:lnTo>
                  <a:lnTo>
                    <a:pt x="272097" y="450240"/>
                  </a:lnTo>
                  <a:lnTo>
                    <a:pt x="281190" y="447395"/>
                  </a:lnTo>
                  <a:lnTo>
                    <a:pt x="289661" y="442658"/>
                  </a:lnTo>
                  <a:lnTo>
                    <a:pt x="297180" y="436029"/>
                  </a:lnTo>
                  <a:lnTo>
                    <a:pt x="457923" y="256781"/>
                  </a:lnTo>
                  <a:lnTo>
                    <a:pt x="458762" y="255943"/>
                  </a:lnTo>
                  <a:lnTo>
                    <a:pt x="458762" y="255092"/>
                  </a:lnTo>
                  <a:lnTo>
                    <a:pt x="459600" y="253415"/>
                  </a:lnTo>
                  <a:lnTo>
                    <a:pt x="460451" y="252577"/>
                  </a:lnTo>
                  <a:lnTo>
                    <a:pt x="461289" y="250888"/>
                  </a:lnTo>
                  <a:lnTo>
                    <a:pt x="462127" y="250050"/>
                  </a:lnTo>
                  <a:lnTo>
                    <a:pt x="462978" y="248361"/>
                  </a:lnTo>
                  <a:lnTo>
                    <a:pt x="463816" y="247523"/>
                  </a:lnTo>
                  <a:lnTo>
                    <a:pt x="464654" y="245846"/>
                  </a:lnTo>
                  <a:lnTo>
                    <a:pt x="465493" y="244995"/>
                  </a:lnTo>
                  <a:lnTo>
                    <a:pt x="465493" y="243319"/>
                  </a:lnTo>
                  <a:lnTo>
                    <a:pt x="466344" y="241630"/>
                  </a:lnTo>
                  <a:lnTo>
                    <a:pt x="466344" y="240792"/>
                  </a:lnTo>
                  <a:lnTo>
                    <a:pt x="467182" y="239102"/>
                  </a:lnTo>
                  <a:lnTo>
                    <a:pt x="467182" y="237426"/>
                  </a:lnTo>
                  <a:lnTo>
                    <a:pt x="468020" y="236588"/>
                  </a:lnTo>
                  <a:lnTo>
                    <a:pt x="468020" y="233222"/>
                  </a:lnTo>
                  <a:lnTo>
                    <a:pt x="468858" y="232371"/>
                  </a:lnTo>
                  <a:lnTo>
                    <a:pt x="468858" y="226479"/>
                  </a:lnTo>
                  <a:lnTo>
                    <a:pt x="469709" y="223964"/>
                  </a:lnTo>
                  <a:lnTo>
                    <a:pt x="469709" y="218909"/>
                  </a:lnTo>
                  <a:close/>
                </a:path>
              </a:pathLst>
            </a:custGeom>
            <a:solidFill>
              <a:srgbClr val="A6A2A2"/>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3744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2AED5"/>
          </a:solidFill>
        </p:spPr>
        <p:txBody>
          <a:bodyPr wrap="square" lIns="0" tIns="0" rIns="0" bIns="0" rtlCol="0"/>
          <a:lstStyle/>
          <a:p>
            <a:endParaRPr dirty="0"/>
          </a:p>
        </p:txBody>
      </p:sp>
      <p:pic>
        <p:nvPicPr>
          <p:cNvPr id="12" name="object 12"/>
          <p:cNvPicPr/>
          <p:nvPr/>
        </p:nvPicPr>
        <p:blipFill>
          <a:blip r:embed="rId2" cstate="print"/>
          <a:stretch>
            <a:fillRect/>
          </a:stretch>
        </p:blipFill>
        <p:spPr>
          <a:xfrm>
            <a:off x="6340079" y="700982"/>
            <a:ext cx="5605909" cy="1348500"/>
          </a:xfrm>
          <a:prstGeom prst="rect">
            <a:avLst/>
          </a:prstGeom>
        </p:spPr>
      </p:pic>
      <p:sp>
        <p:nvSpPr>
          <p:cNvPr id="13" name="object 13"/>
          <p:cNvSpPr txBox="1">
            <a:spLocks noGrp="1"/>
          </p:cNvSpPr>
          <p:nvPr>
            <p:ph type="title"/>
          </p:nvPr>
        </p:nvSpPr>
        <p:spPr>
          <a:xfrm>
            <a:off x="7093690" y="973465"/>
            <a:ext cx="4247515" cy="580390"/>
          </a:xfrm>
          <a:prstGeom prst="rect">
            <a:avLst/>
          </a:prstGeom>
        </p:spPr>
        <p:txBody>
          <a:bodyPr vert="horz" wrap="square" lIns="0" tIns="11430" rIns="0" bIns="0" rtlCol="0">
            <a:spAutoFit/>
          </a:bodyPr>
          <a:lstStyle/>
          <a:p>
            <a:pPr marL="12700">
              <a:lnSpc>
                <a:spcPct val="100000"/>
              </a:lnSpc>
              <a:spcBef>
                <a:spcPts val="90"/>
              </a:spcBef>
            </a:pPr>
            <a:r>
              <a:rPr sz="3650" spc="65" dirty="0">
                <a:latin typeface="Tahoma"/>
                <a:cs typeface="Tahoma"/>
              </a:rPr>
              <a:t>Contoh</a:t>
            </a:r>
            <a:r>
              <a:rPr sz="3650" spc="-175" dirty="0">
                <a:latin typeface="Tahoma"/>
                <a:cs typeface="Tahoma"/>
              </a:rPr>
              <a:t> </a:t>
            </a:r>
            <a:r>
              <a:rPr sz="3650" spc="85" dirty="0">
                <a:latin typeface="Tahoma"/>
                <a:cs typeface="Tahoma"/>
              </a:rPr>
              <a:t>Creativity</a:t>
            </a:r>
            <a:endParaRPr sz="3650">
              <a:latin typeface="Tahoma"/>
              <a:cs typeface="Tahoma"/>
            </a:endParaRPr>
          </a:p>
        </p:txBody>
      </p:sp>
      <p:sp>
        <p:nvSpPr>
          <p:cNvPr id="14" name="object 14"/>
          <p:cNvSpPr txBox="1"/>
          <p:nvPr/>
        </p:nvSpPr>
        <p:spPr>
          <a:xfrm>
            <a:off x="4989803" y="8546465"/>
            <a:ext cx="7461884" cy="1301750"/>
          </a:xfrm>
          <a:prstGeom prst="rect">
            <a:avLst/>
          </a:prstGeom>
        </p:spPr>
        <p:txBody>
          <a:bodyPr vert="horz" wrap="square" lIns="0" tIns="12700" rIns="0" bIns="0" rtlCol="0">
            <a:spAutoFit/>
          </a:bodyPr>
          <a:lstStyle/>
          <a:p>
            <a:pPr marL="458470" marR="5080" indent="-446405">
              <a:lnSpc>
                <a:spcPct val="116300"/>
              </a:lnSpc>
              <a:spcBef>
                <a:spcPts val="100"/>
              </a:spcBef>
            </a:pPr>
            <a:r>
              <a:rPr sz="3600" b="1" spc="90" dirty="0">
                <a:solidFill>
                  <a:srgbClr val="F5F6F6"/>
                </a:solidFill>
                <a:latin typeface="Tahoma"/>
                <a:cs typeface="Tahoma"/>
              </a:rPr>
              <a:t>Mengembangkan</a:t>
            </a:r>
            <a:r>
              <a:rPr sz="3600" b="1" spc="-200" dirty="0">
                <a:solidFill>
                  <a:srgbClr val="F5F6F6"/>
                </a:solidFill>
                <a:latin typeface="Tahoma"/>
                <a:cs typeface="Tahoma"/>
              </a:rPr>
              <a:t> </a:t>
            </a:r>
            <a:r>
              <a:rPr sz="3600" b="1" spc="110" dirty="0">
                <a:solidFill>
                  <a:srgbClr val="F5F6F6"/>
                </a:solidFill>
                <a:latin typeface="Tahoma"/>
                <a:cs typeface="Tahoma"/>
              </a:rPr>
              <a:t>keterampilan </a:t>
            </a:r>
            <a:r>
              <a:rPr sz="3600" b="1" spc="-1045" dirty="0">
                <a:solidFill>
                  <a:srgbClr val="F5F6F6"/>
                </a:solidFill>
                <a:latin typeface="Tahoma"/>
                <a:cs typeface="Tahoma"/>
              </a:rPr>
              <a:t> </a:t>
            </a:r>
            <a:r>
              <a:rPr sz="3600" b="1" spc="90" dirty="0">
                <a:solidFill>
                  <a:srgbClr val="F5F6F6"/>
                </a:solidFill>
                <a:latin typeface="Tahoma"/>
                <a:cs typeface="Tahoma"/>
              </a:rPr>
              <a:t>dalam</a:t>
            </a:r>
            <a:r>
              <a:rPr sz="3600" b="1" spc="-130" dirty="0">
                <a:solidFill>
                  <a:srgbClr val="F5F6F6"/>
                </a:solidFill>
                <a:latin typeface="Tahoma"/>
                <a:cs typeface="Tahoma"/>
              </a:rPr>
              <a:t> </a:t>
            </a:r>
            <a:r>
              <a:rPr sz="3600" b="1" spc="105" dirty="0">
                <a:solidFill>
                  <a:srgbClr val="F5F6F6"/>
                </a:solidFill>
                <a:latin typeface="Tahoma"/>
                <a:cs typeface="Tahoma"/>
              </a:rPr>
              <a:t>menciptakan</a:t>
            </a:r>
            <a:r>
              <a:rPr sz="3600" b="1" spc="-125" dirty="0">
                <a:solidFill>
                  <a:srgbClr val="F5F6F6"/>
                </a:solidFill>
                <a:latin typeface="Tahoma"/>
                <a:cs typeface="Tahoma"/>
              </a:rPr>
              <a:t> </a:t>
            </a:r>
            <a:r>
              <a:rPr sz="3600" b="1" spc="5" dirty="0">
                <a:solidFill>
                  <a:srgbClr val="F5F6F6"/>
                </a:solidFill>
                <a:latin typeface="Tahoma"/>
                <a:cs typeface="Tahoma"/>
              </a:rPr>
              <a:t>ide-ide</a:t>
            </a:r>
            <a:endParaRPr sz="3600" dirty="0">
              <a:latin typeface="Tahoma"/>
              <a:cs typeface="Tahoma"/>
            </a:endParaRPr>
          </a:p>
        </p:txBody>
      </p:sp>
      <p:grpSp>
        <p:nvGrpSpPr>
          <p:cNvPr id="15" name="object 15"/>
          <p:cNvGrpSpPr/>
          <p:nvPr/>
        </p:nvGrpSpPr>
        <p:grpSpPr>
          <a:xfrm>
            <a:off x="1028769" y="4015493"/>
            <a:ext cx="4600575" cy="3209925"/>
            <a:chOff x="1028769" y="4015493"/>
            <a:chExt cx="4600575" cy="3209925"/>
          </a:xfrm>
        </p:grpSpPr>
        <p:sp>
          <p:nvSpPr>
            <p:cNvPr id="16" name="object 16"/>
            <p:cNvSpPr/>
            <p:nvPr/>
          </p:nvSpPr>
          <p:spPr>
            <a:xfrm>
              <a:off x="1028769" y="4015493"/>
              <a:ext cx="4600575" cy="3209925"/>
            </a:xfrm>
            <a:custGeom>
              <a:avLst/>
              <a:gdLst/>
              <a:ahLst/>
              <a:cxnLst/>
              <a:rect l="l" t="t" r="r" b="b"/>
              <a:pathLst>
                <a:path w="4600575" h="3209925">
                  <a:moveTo>
                    <a:pt x="4600436" y="3209924"/>
                  </a:moveTo>
                  <a:lnTo>
                    <a:pt x="0" y="3209924"/>
                  </a:lnTo>
                  <a:lnTo>
                    <a:pt x="0" y="0"/>
                  </a:lnTo>
                  <a:lnTo>
                    <a:pt x="4600436" y="0"/>
                  </a:lnTo>
                  <a:lnTo>
                    <a:pt x="4600436" y="3209924"/>
                  </a:lnTo>
                  <a:close/>
                </a:path>
              </a:pathLst>
            </a:custGeom>
            <a:solidFill>
              <a:srgbClr val="F5CCD3"/>
            </a:solidFill>
          </p:spPr>
          <p:txBody>
            <a:bodyPr wrap="square" lIns="0" tIns="0" rIns="0" bIns="0" rtlCol="0"/>
            <a:lstStyle/>
            <a:p>
              <a:endParaRPr/>
            </a:p>
          </p:txBody>
        </p:sp>
        <p:pic>
          <p:nvPicPr>
            <p:cNvPr id="17" name="object 17"/>
            <p:cNvPicPr/>
            <p:nvPr/>
          </p:nvPicPr>
          <p:blipFill>
            <a:blip r:embed="rId3" cstate="print"/>
            <a:stretch>
              <a:fillRect/>
            </a:stretch>
          </p:blipFill>
          <p:spPr>
            <a:xfrm>
              <a:off x="1233340" y="4223512"/>
              <a:ext cx="4190999" cy="2790824"/>
            </a:xfrm>
            <a:prstGeom prst="rect">
              <a:avLst/>
            </a:prstGeom>
          </p:spPr>
        </p:pic>
      </p:grpSp>
      <p:grpSp>
        <p:nvGrpSpPr>
          <p:cNvPr id="18" name="object 18"/>
          <p:cNvGrpSpPr/>
          <p:nvPr/>
        </p:nvGrpSpPr>
        <p:grpSpPr>
          <a:xfrm>
            <a:off x="11105154" y="4015493"/>
            <a:ext cx="4951730" cy="3014980"/>
            <a:chOff x="11105154" y="4015493"/>
            <a:chExt cx="4951730" cy="3014980"/>
          </a:xfrm>
        </p:grpSpPr>
        <p:sp>
          <p:nvSpPr>
            <p:cNvPr id="19" name="object 19"/>
            <p:cNvSpPr/>
            <p:nvPr/>
          </p:nvSpPr>
          <p:spPr>
            <a:xfrm>
              <a:off x="11105154" y="4015493"/>
              <a:ext cx="4951730" cy="3014980"/>
            </a:xfrm>
            <a:custGeom>
              <a:avLst/>
              <a:gdLst/>
              <a:ahLst/>
              <a:cxnLst/>
              <a:rect l="l" t="t" r="r" b="b"/>
              <a:pathLst>
                <a:path w="4951730" h="3014979">
                  <a:moveTo>
                    <a:pt x="4951626" y="3014976"/>
                  </a:moveTo>
                  <a:lnTo>
                    <a:pt x="0" y="3014976"/>
                  </a:lnTo>
                  <a:lnTo>
                    <a:pt x="0" y="0"/>
                  </a:lnTo>
                  <a:lnTo>
                    <a:pt x="4951626" y="0"/>
                  </a:lnTo>
                  <a:lnTo>
                    <a:pt x="4951626" y="3014976"/>
                  </a:lnTo>
                  <a:close/>
                </a:path>
              </a:pathLst>
            </a:custGeom>
            <a:solidFill>
              <a:srgbClr val="F5CCD3"/>
            </a:solidFill>
          </p:spPr>
          <p:txBody>
            <a:bodyPr wrap="square" lIns="0" tIns="0" rIns="0" bIns="0" rtlCol="0"/>
            <a:lstStyle/>
            <a:p>
              <a:endParaRPr dirty="0"/>
            </a:p>
          </p:txBody>
        </p:sp>
        <p:pic>
          <p:nvPicPr>
            <p:cNvPr id="20" name="object 20"/>
            <p:cNvPicPr/>
            <p:nvPr/>
          </p:nvPicPr>
          <p:blipFill>
            <a:blip r:embed="rId4" cstate="print"/>
            <a:stretch>
              <a:fillRect/>
            </a:stretch>
          </p:blipFill>
          <p:spPr>
            <a:xfrm>
              <a:off x="11398779" y="4278157"/>
              <a:ext cx="4422631" cy="2475875"/>
            </a:xfrm>
            <a:prstGeom prst="rect">
              <a:avLst/>
            </a:prstGeom>
          </p:spPr>
        </p:pic>
      </p:grpSp>
      <p:grpSp>
        <p:nvGrpSpPr>
          <p:cNvPr id="21" name="object 21"/>
          <p:cNvGrpSpPr/>
          <p:nvPr/>
        </p:nvGrpSpPr>
        <p:grpSpPr>
          <a:xfrm>
            <a:off x="6474994" y="4768731"/>
            <a:ext cx="3784600" cy="3671570"/>
            <a:chOff x="6474994" y="4768731"/>
            <a:chExt cx="3784600" cy="3671570"/>
          </a:xfrm>
        </p:grpSpPr>
        <p:sp>
          <p:nvSpPr>
            <p:cNvPr id="22" name="object 22"/>
            <p:cNvSpPr/>
            <p:nvPr/>
          </p:nvSpPr>
          <p:spPr>
            <a:xfrm>
              <a:off x="6474994" y="4768731"/>
              <a:ext cx="3784600" cy="3671570"/>
            </a:xfrm>
            <a:custGeom>
              <a:avLst/>
              <a:gdLst/>
              <a:ahLst/>
              <a:cxnLst/>
              <a:rect l="l" t="t" r="r" b="b"/>
              <a:pathLst>
                <a:path w="3784600" h="3671570">
                  <a:moveTo>
                    <a:pt x="3784360" y="3671507"/>
                  </a:moveTo>
                  <a:lnTo>
                    <a:pt x="0" y="3671507"/>
                  </a:lnTo>
                  <a:lnTo>
                    <a:pt x="0" y="0"/>
                  </a:lnTo>
                  <a:lnTo>
                    <a:pt x="3784360" y="0"/>
                  </a:lnTo>
                  <a:lnTo>
                    <a:pt x="3784360" y="3671507"/>
                  </a:lnTo>
                  <a:close/>
                </a:path>
              </a:pathLst>
            </a:custGeom>
            <a:solidFill>
              <a:srgbClr val="F5CCD3"/>
            </a:solidFill>
          </p:spPr>
          <p:txBody>
            <a:bodyPr wrap="square" lIns="0" tIns="0" rIns="0" bIns="0" rtlCol="0"/>
            <a:lstStyle/>
            <a:p>
              <a:endParaRPr/>
            </a:p>
          </p:txBody>
        </p:sp>
        <p:pic>
          <p:nvPicPr>
            <p:cNvPr id="23" name="object 23"/>
            <p:cNvPicPr/>
            <p:nvPr/>
          </p:nvPicPr>
          <p:blipFill>
            <a:blip r:embed="rId5" cstate="print"/>
            <a:stretch>
              <a:fillRect/>
            </a:stretch>
          </p:blipFill>
          <p:spPr>
            <a:xfrm>
              <a:off x="6763051" y="5006055"/>
              <a:ext cx="3210040" cy="3199784"/>
            </a:xfrm>
            <a:prstGeom prst="rect">
              <a:avLst/>
            </a:prstGeom>
          </p:spPr>
        </p:pic>
      </p:grpSp>
      <p:sp>
        <p:nvSpPr>
          <p:cNvPr id="24" name="object 24"/>
          <p:cNvSpPr txBox="1"/>
          <p:nvPr/>
        </p:nvSpPr>
        <p:spPr>
          <a:xfrm>
            <a:off x="666614" y="2752348"/>
            <a:ext cx="6783705" cy="574040"/>
          </a:xfrm>
          <a:prstGeom prst="rect">
            <a:avLst/>
          </a:prstGeom>
        </p:spPr>
        <p:txBody>
          <a:bodyPr vert="horz" wrap="square" lIns="0" tIns="12700" rIns="0" bIns="0" rtlCol="0">
            <a:spAutoFit/>
          </a:bodyPr>
          <a:lstStyle/>
          <a:p>
            <a:pPr marL="12700">
              <a:lnSpc>
                <a:spcPct val="100000"/>
              </a:lnSpc>
              <a:spcBef>
                <a:spcPts val="100"/>
              </a:spcBef>
            </a:pPr>
            <a:r>
              <a:rPr sz="3600" b="1" spc="130" dirty="0">
                <a:solidFill>
                  <a:srgbClr val="F5F6F6"/>
                </a:solidFill>
                <a:latin typeface="Tahoma"/>
                <a:cs typeface="Tahoma"/>
              </a:rPr>
              <a:t>Membuat</a:t>
            </a:r>
            <a:r>
              <a:rPr sz="3600" b="1" spc="-140" dirty="0">
                <a:solidFill>
                  <a:srgbClr val="F5F6F6"/>
                </a:solidFill>
                <a:latin typeface="Tahoma"/>
                <a:cs typeface="Tahoma"/>
              </a:rPr>
              <a:t> </a:t>
            </a:r>
            <a:r>
              <a:rPr sz="3600" b="1" spc="95" dirty="0">
                <a:solidFill>
                  <a:srgbClr val="F5F6F6"/>
                </a:solidFill>
                <a:latin typeface="Tahoma"/>
                <a:cs typeface="Tahoma"/>
              </a:rPr>
              <a:t>sesuatu</a:t>
            </a:r>
            <a:r>
              <a:rPr sz="3600" b="1" spc="-140" dirty="0">
                <a:solidFill>
                  <a:srgbClr val="F5F6F6"/>
                </a:solidFill>
                <a:latin typeface="Tahoma"/>
                <a:cs typeface="Tahoma"/>
              </a:rPr>
              <a:t> </a:t>
            </a:r>
            <a:r>
              <a:rPr sz="3600" b="1" spc="55" dirty="0">
                <a:solidFill>
                  <a:srgbClr val="F5F6F6"/>
                </a:solidFill>
                <a:latin typeface="Tahoma"/>
                <a:cs typeface="Tahoma"/>
              </a:rPr>
              <a:t>yang</a:t>
            </a:r>
            <a:r>
              <a:rPr sz="3600" b="1" spc="-140" dirty="0">
                <a:solidFill>
                  <a:srgbClr val="F5F6F6"/>
                </a:solidFill>
                <a:latin typeface="Tahoma"/>
                <a:cs typeface="Tahoma"/>
              </a:rPr>
              <a:t> </a:t>
            </a:r>
            <a:r>
              <a:rPr sz="3600" b="1" spc="90" dirty="0">
                <a:solidFill>
                  <a:srgbClr val="F5F6F6"/>
                </a:solidFill>
                <a:latin typeface="Tahoma"/>
                <a:cs typeface="Tahoma"/>
              </a:rPr>
              <a:t>baru</a:t>
            </a:r>
            <a:endParaRPr sz="3600" dirty="0">
              <a:latin typeface="Tahoma"/>
              <a:cs typeface="Tahoma"/>
            </a:endParaRPr>
          </a:p>
        </p:txBody>
      </p:sp>
      <p:sp>
        <p:nvSpPr>
          <p:cNvPr id="25" name="object 25"/>
          <p:cNvSpPr txBox="1"/>
          <p:nvPr/>
        </p:nvSpPr>
        <p:spPr>
          <a:xfrm>
            <a:off x="8544386" y="2343725"/>
            <a:ext cx="8959215" cy="1301750"/>
          </a:xfrm>
          <a:prstGeom prst="rect">
            <a:avLst/>
          </a:prstGeom>
        </p:spPr>
        <p:txBody>
          <a:bodyPr vert="horz" wrap="square" lIns="0" tIns="12700" rIns="0" bIns="0" rtlCol="0">
            <a:spAutoFit/>
          </a:bodyPr>
          <a:lstStyle/>
          <a:p>
            <a:pPr marL="720725" marR="5080" indent="-708660">
              <a:lnSpc>
                <a:spcPct val="116300"/>
              </a:lnSpc>
              <a:spcBef>
                <a:spcPts val="100"/>
              </a:spcBef>
            </a:pPr>
            <a:r>
              <a:rPr sz="3600" b="1" spc="130" dirty="0">
                <a:solidFill>
                  <a:srgbClr val="F5F6F6"/>
                </a:solidFill>
                <a:latin typeface="Tahoma"/>
                <a:cs typeface="Tahoma"/>
              </a:rPr>
              <a:t>Membuat</a:t>
            </a:r>
            <a:r>
              <a:rPr sz="3600" b="1" spc="-130" dirty="0">
                <a:solidFill>
                  <a:srgbClr val="F5F6F6"/>
                </a:solidFill>
                <a:latin typeface="Tahoma"/>
                <a:cs typeface="Tahoma"/>
              </a:rPr>
              <a:t> </a:t>
            </a:r>
            <a:r>
              <a:rPr sz="3600" b="1" spc="85" dirty="0">
                <a:solidFill>
                  <a:srgbClr val="F5F6F6"/>
                </a:solidFill>
                <a:latin typeface="Tahoma"/>
                <a:cs typeface="Tahoma"/>
              </a:rPr>
              <a:t>penyelesaian</a:t>
            </a:r>
            <a:r>
              <a:rPr sz="3600" b="1" spc="-130" dirty="0">
                <a:solidFill>
                  <a:srgbClr val="F5F6F6"/>
                </a:solidFill>
                <a:latin typeface="Tahoma"/>
                <a:cs typeface="Tahoma"/>
              </a:rPr>
              <a:t> </a:t>
            </a:r>
            <a:r>
              <a:rPr sz="3600" b="1" spc="95" dirty="0">
                <a:solidFill>
                  <a:srgbClr val="F5F6F6"/>
                </a:solidFill>
                <a:latin typeface="Tahoma"/>
                <a:cs typeface="Tahoma"/>
              </a:rPr>
              <a:t>masalah</a:t>
            </a:r>
            <a:r>
              <a:rPr sz="3600" b="1" spc="-130" dirty="0">
                <a:solidFill>
                  <a:srgbClr val="F5F6F6"/>
                </a:solidFill>
                <a:latin typeface="Tahoma"/>
                <a:cs typeface="Tahoma"/>
              </a:rPr>
              <a:t> </a:t>
            </a:r>
            <a:r>
              <a:rPr sz="3600" b="1" spc="55" dirty="0">
                <a:solidFill>
                  <a:srgbClr val="F5F6F6"/>
                </a:solidFill>
                <a:latin typeface="Tahoma"/>
                <a:cs typeface="Tahoma"/>
              </a:rPr>
              <a:t>yang </a:t>
            </a:r>
            <a:r>
              <a:rPr sz="3600" b="1" spc="-1040" dirty="0">
                <a:solidFill>
                  <a:srgbClr val="F5F6F6"/>
                </a:solidFill>
                <a:latin typeface="Tahoma"/>
                <a:cs typeface="Tahoma"/>
              </a:rPr>
              <a:t> </a:t>
            </a:r>
            <a:r>
              <a:rPr sz="3600" b="1" spc="95" dirty="0">
                <a:solidFill>
                  <a:srgbClr val="F5F6F6"/>
                </a:solidFill>
                <a:latin typeface="Tahoma"/>
                <a:cs typeface="Tahoma"/>
              </a:rPr>
              <a:t>solutif</a:t>
            </a:r>
            <a:r>
              <a:rPr sz="3600" b="1" spc="-125" dirty="0">
                <a:solidFill>
                  <a:srgbClr val="F5F6F6"/>
                </a:solidFill>
                <a:latin typeface="Tahoma"/>
                <a:cs typeface="Tahoma"/>
              </a:rPr>
              <a:t> </a:t>
            </a:r>
            <a:r>
              <a:rPr sz="3600" b="1" spc="90" dirty="0">
                <a:solidFill>
                  <a:srgbClr val="F5F6F6"/>
                </a:solidFill>
                <a:latin typeface="Tahoma"/>
                <a:cs typeface="Tahoma"/>
              </a:rPr>
              <a:t>seperti</a:t>
            </a:r>
            <a:r>
              <a:rPr sz="3600" b="1" spc="-125" dirty="0">
                <a:solidFill>
                  <a:srgbClr val="F5F6F6"/>
                </a:solidFill>
                <a:latin typeface="Tahoma"/>
                <a:cs typeface="Tahoma"/>
              </a:rPr>
              <a:t> </a:t>
            </a:r>
            <a:r>
              <a:rPr sz="3600" b="1" spc="114" dirty="0">
                <a:solidFill>
                  <a:srgbClr val="F5F6F6"/>
                </a:solidFill>
                <a:latin typeface="Tahoma"/>
                <a:cs typeface="Tahoma"/>
              </a:rPr>
              <a:t>memyusun</a:t>
            </a:r>
            <a:r>
              <a:rPr sz="3600" b="1" spc="-120" dirty="0">
                <a:solidFill>
                  <a:srgbClr val="F5F6F6"/>
                </a:solidFill>
                <a:latin typeface="Tahoma"/>
                <a:cs typeface="Tahoma"/>
              </a:rPr>
              <a:t> </a:t>
            </a:r>
            <a:r>
              <a:rPr sz="3600" b="1" spc="110" dirty="0">
                <a:solidFill>
                  <a:srgbClr val="F5F6F6"/>
                </a:solidFill>
                <a:latin typeface="Tahoma"/>
                <a:cs typeface="Tahoma"/>
              </a:rPr>
              <a:t>iklan</a:t>
            </a:r>
            <a:endParaRPr sz="3600" dirty="0">
              <a:latin typeface="Tahoma"/>
              <a:cs typeface="Tahoma"/>
            </a:endParaRPr>
          </a:p>
        </p:txBody>
      </p:sp>
      <p:grpSp>
        <p:nvGrpSpPr>
          <p:cNvPr id="3" name="object 13">
            <a:extLst>
              <a:ext uri="{FF2B5EF4-FFF2-40B4-BE49-F238E27FC236}">
                <a16:creationId xmlns:a16="http://schemas.microsoft.com/office/drawing/2014/main" id="{9F0CBC57-9983-10B6-E2EB-497BCDFF692F}"/>
              </a:ext>
            </a:extLst>
          </p:cNvPr>
          <p:cNvGrpSpPr/>
          <p:nvPr/>
        </p:nvGrpSpPr>
        <p:grpSpPr>
          <a:xfrm>
            <a:off x="381000" y="342900"/>
            <a:ext cx="1600200" cy="1600200"/>
            <a:chOff x="16268661" y="9070923"/>
            <a:chExt cx="923925" cy="923925"/>
          </a:xfrm>
        </p:grpSpPr>
        <p:sp>
          <p:nvSpPr>
            <p:cNvPr id="4" name="object 14">
              <a:hlinkClick r:id="rId6" action="ppaction://hlinksldjump"/>
              <a:extLst>
                <a:ext uri="{FF2B5EF4-FFF2-40B4-BE49-F238E27FC236}">
                  <a16:creationId xmlns:a16="http://schemas.microsoft.com/office/drawing/2014/main" id="{B4273F18-E1C7-E89D-D46D-F9FD50029F32}"/>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5" name="object 15">
              <a:hlinkClick r:id="rId6" action="ppaction://hlinksldjump"/>
              <a:extLst>
                <a:ext uri="{FF2B5EF4-FFF2-40B4-BE49-F238E27FC236}">
                  <a16:creationId xmlns:a16="http://schemas.microsoft.com/office/drawing/2014/main" id="{EB1216DA-A7D8-5FFF-1BBE-794F337D8F55}"/>
                </a:ext>
              </a:extLst>
            </p:cNvPr>
            <p:cNvPicPr/>
            <p:nvPr/>
          </p:nvPicPr>
          <p:blipFill>
            <a:blip r:embed="rId7" cstate="print"/>
            <a:stretch>
              <a:fillRect/>
            </a:stretch>
          </p:blipFill>
          <p:spPr>
            <a:xfrm>
              <a:off x="16576672" y="9532886"/>
              <a:ext cx="153952" cy="175944"/>
            </a:xfrm>
            <a:prstGeom prst="rect">
              <a:avLst/>
            </a:prstGeom>
          </p:spPr>
        </p:pic>
      </p:grpSp>
      <p:grpSp>
        <p:nvGrpSpPr>
          <p:cNvPr id="28" name="object 19">
            <a:extLst>
              <a:ext uri="{FF2B5EF4-FFF2-40B4-BE49-F238E27FC236}">
                <a16:creationId xmlns:a16="http://schemas.microsoft.com/office/drawing/2014/main" id="{CFF01583-DB69-8148-0FDA-13417A8705F9}"/>
              </a:ext>
            </a:extLst>
          </p:cNvPr>
          <p:cNvGrpSpPr/>
          <p:nvPr/>
        </p:nvGrpSpPr>
        <p:grpSpPr>
          <a:xfrm>
            <a:off x="15930195" y="8248015"/>
            <a:ext cx="1511295" cy="1600200"/>
            <a:chOff x="15237792" y="9042261"/>
            <a:chExt cx="833755" cy="838200"/>
          </a:xfrm>
          <a:solidFill>
            <a:srgbClr val="1F254D"/>
          </a:solidFill>
        </p:grpSpPr>
        <p:sp>
          <p:nvSpPr>
            <p:cNvPr id="29" name="object 20">
              <a:hlinkClick r:id="" action="ppaction://hlinkshowjump?jump=previousslide"/>
              <a:extLst>
                <a:ext uri="{FF2B5EF4-FFF2-40B4-BE49-F238E27FC236}">
                  <a16:creationId xmlns:a16="http://schemas.microsoft.com/office/drawing/2014/main" id="{156F6137-229D-85B9-F1B8-D0F53B701739}"/>
                </a:ext>
              </a:extLst>
            </p:cNvPr>
            <p:cNvSpPr/>
            <p:nvPr/>
          </p:nvSpPr>
          <p:spPr>
            <a:xfrm>
              <a:off x="15237792" y="9042261"/>
              <a:ext cx="833755" cy="838200"/>
            </a:xfrm>
            <a:custGeom>
              <a:avLst/>
              <a:gdLst/>
              <a:ahLst/>
              <a:cxnLst/>
              <a:rect l="l" t="t" r="r" b="b"/>
              <a:pathLst>
                <a:path w="833755" h="838200">
                  <a:moveTo>
                    <a:pt x="418969" y="838199"/>
                  </a:moveTo>
                  <a:lnTo>
                    <a:pt x="460052" y="836181"/>
                  </a:lnTo>
                  <a:lnTo>
                    <a:pt x="500736" y="830147"/>
                  </a:lnTo>
                  <a:lnTo>
                    <a:pt x="540632" y="820153"/>
                  </a:lnTo>
                  <a:lnTo>
                    <a:pt x="579356" y="806297"/>
                  </a:lnTo>
                  <a:lnTo>
                    <a:pt x="616536" y="788713"/>
                  </a:lnTo>
                  <a:lnTo>
                    <a:pt x="651813" y="767568"/>
                  </a:lnTo>
                  <a:lnTo>
                    <a:pt x="684848" y="743068"/>
                  </a:lnTo>
                  <a:lnTo>
                    <a:pt x="715322" y="715448"/>
                  </a:lnTo>
                  <a:lnTo>
                    <a:pt x="742942" y="684974"/>
                  </a:lnTo>
                  <a:lnTo>
                    <a:pt x="767442" y="651939"/>
                  </a:lnTo>
                  <a:lnTo>
                    <a:pt x="788587" y="616662"/>
                  </a:lnTo>
                  <a:lnTo>
                    <a:pt x="806171" y="579482"/>
                  </a:lnTo>
                  <a:lnTo>
                    <a:pt x="820027" y="540758"/>
                  </a:lnTo>
                  <a:lnTo>
                    <a:pt x="830020" y="500862"/>
                  </a:lnTo>
                  <a:lnTo>
                    <a:pt x="833460" y="481074"/>
                  </a:lnTo>
                  <a:lnTo>
                    <a:pt x="833460" y="357125"/>
                  </a:lnTo>
                  <a:lnTo>
                    <a:pt x="825514" y="317266"/>
                  </a:lnTo>
                  <a:lnTo>
                    <a:pt x="813575" y="277909"/>
                  </a:lnTo>
                  <a:lnTo>
                    <a:pt x="797836" y="239911"/>
                  </a:lnTo>
                  <a:lnTo>
                    <a:pt x="778448" y="203639"/>
                  </a:lnTo>
                  <a:lnTo>
                    <a:pt x="755598" y="169442"/>
                  </a:lnTo>
                  <a:lnTo>
                    <a:pt x="729506" y="137649"/>
                  </a:lnTo>
                  <a:lnTo>
                    <a:pt x="700424" y="108567"/>
                  </a:lnTo>
                  <a:lnTo>
                    <a:pt x="668631" y="82475"/>
                  </a:lnTo>
                  <a:lnTo>
                    <a:pt x="634434" y="59625"/>
                  </a:lnTo>
                  <a:lnTo>
                    <a:pt x="598162" y="40237"/>
                  </a:lnTo>
                  <a:lnTo>
                    <a:pt x="560164" y="24498"/>
                  </a:lnTo>
                  <a:lnTo>
                    <a:pt x="520806" y="12559"/>
                  </a:lnTo>
                  <a:lnTo>
                    <a:pt x="480468" y="4535"/>
                  </a:lnTo>
                  <a:lnTo>
                    <a:pt x="439538" y="504"/>
                  </a:lnTo>
                  <a:lnTo>
                    <a:pt x="418973" y="0"/>
                  </a:lnTo>
                  <a:lnTo>
                    <a:pt x="408685" y="126"/>
                  </a:lnTo>
                  <a:lnTo>
                    <a:pt x="367668" y="3152"/>
                  </a:lnTo>
                  <a:lnTo>
                    <a:pt x="327145" y="10183"/>
                  </a:lnTo>
                  <a:lnTo>
                    <a:pt x="287506" y="21153"/>
                  </a:lnTo>
                  <a:lnTo>
                    <a:pt x="249134" y="35955"/>
                  </a:lnTo>
                  <a:lnTo>
                    <a:pt x="212397" y="54447"/>
                  </a:lnTo>
                  <a:lnTo>
                    <a:pt x="177650" y="76451"/>
                  </a:lnTo>
                  <a:lnTo>
                    <a:pt x="145226" y="101755"/>
                  </a:lnTo>
                  <a:lnTo>
                    <a:pt x="115439" y="130115"/>
                  </a:lnTo>
                  <a:lnTo>
                    <a:pt x="88575" y="161258"/>
                  </a:lnTo>
                  <a:lnTo>
                    <a:pt x="64894" y="194885"/>
                  </a:lnTo>
                  <a:lnTo>
                    <a:pt x="44622" y="230670"/>
                  </a:lnTo>
                  <a:lnTo>
                    <a:pt x="27955" y="268270"/>
                  </a:lnTo>
                  <a:lnTo>
                    <a:pt x="15054" y="307323"/>
                  </a:lnTo>
                  <a:lnTo>
                    <a:pt x="6043" y="347452"/>
                  </a:lnTo>
                  <a:lnTo>
                    <a:pt x="1009" y="388272"/>
                  </a:lnTo>
                  <a:lnTo>
                    <a:pt x="0" y="408811"/>
                  </a:lnTo>
                  <a:lnTo>
                    <a:pt x="0" y="429388"/>
                  </a:lnTo>
                  <a:lnTo>
                    <a:pt x="3025" y="470405"/>
                  </a:lnTo>
                  <a:lnTo>
                    <a:pt x="10057" y="510928"/>
                  </a:lnTo>
                  <a:lnTo>
                    <a:pt x="21027" y="550566"/>
                  </a:lnTo>
                  <a:lnTo>
                    <a:pt x="35829" y="588939"/>
                  </a:lnTo>
                  <a:lnTo>
                    <a:pt x="54321" y="625676"/>
                  </a:lnTo>
                  <a:lnTo>
                    <a:pt x="76325" y="660423"/>
                  </a:lnTo>
                  <a:lnTo>
                    <a:pt x="101629" y="692847"/>
                  </a:lnTo>
                  <a:lnTo>
                    <a:pt x="129989" y="722634"/>
                  </a:lnTo>
                  <a:lnTo>
                    <a:pt x="161132" y="749497"/>
                  </a:lnTo>
                  <a:lnTo>
                    <a:pt x="194759" y="773179"/>
                  </a:lnTo>
                  <a:lnTo>
                    <a:pt x="230544" y="793451"/>
                  </a:lnTo>
                  <a:lnTo>
                    <a:pt x="268144" y="810118"/>
                  </a:lnTo>
                  <a:lnTo>
                    <a:pt x="307197" y="823019"/>
                  </a:lnTo>
                  <a:lnTo>
                    <a:pt x="347326" y="832030"/>
                  </a:lnTo>
                  <a:lnTo>
                    <a:pt x="388146" y="837064"/>
                  </a:lnTo>
                  <a:lnTo>
                    <a:pt x="418969" y="838199"/>
                  </a:lnTo>
                  <a:close/>
                </a:path>
              </a:pathLst>
            </a:custGeom>
            <a:grpFill/>
          </p:spPr>
          <p:txBody>
            <a:bodyPr wrap="square" lIns="0" tIns="0" rIns="0" bIns="0" rtlCol="0"/>
            <a:lstStyle/>
            <a:p>
              <a:endParaRPr dirty="0"/>
            </a:p>
          </p:txBody>
        </p:sp>
        <p:sp>
          <p:nvSpPr>
            <p:cNvPr id="30" name="object 21">
              <a:hlinkClick r:id="rId8" action="ppaction://hlinksldjump"/>
              <a:extLst>
                <a:ext uri="{FF2B5EF4-FFF2-40B4-BE49-F238E27FC236}">
                  <a16:creationId xmlns:a16="http://schemas.microsoft.com/office/drawing/2014/main" id="{3323B371-435E-FC00-8294-FD3CA0F90DA2}"/>
                </a:ext>
              </a:extLst>
            </p:cNvPr>
            <p:cNvSpPr/>
            <p:nvPr/>
          </p:nvSpPr>
          <p:spPr>
            <a:xfrm>
              <a:off x="15421966" y="9235719"/>
              <a:ext cx="469900" cy="451484"/>
            </a:xfrm>
            <a:custGeom>
              <a:avLst/>
              <a:gdLst/>
              <a:ahLst/>
              <a:cxnLst/>
              <a:rect l="l" t="t" r="r" b="b"/>
              <a:pathLst>
                <a:path w="469900" h="451484">
                  <a:moveTo>
                    <a:pt x="252260" y="407949"/>
                  </a:moveTo>
                  <a:lnTo>
                    <a:pt x="249859" y="390525"/>
                  </a:lnTo>
                  <a:lnTo>
                    <a:pt x="240690" y="374599"/>
                  </a:lnTo>
                  <a:lnTo>
                    <a:pt x="107721" y="225653"/>
                  </a:lnTo>
                  <a:lnTo>
                    <a:pt x="239839" y="76695"/>
                  </a:lnTo>
                  <a:lnTo>
                    <a:pt x="249135" y="61125"/>
                  </a:lnTo>
                  <a:lnTo>
                    <a:pt x="251726" y="43662"/>
                  </a:lnTo>
                  <a:lnTo>
                    <a:pt x="247535" y="26517"/>
                  </a:lnTo>
                  <a:lnTo>
                    <a:pt x="236474" y="11887"/>
                  </a:lnTo>
                  <a:lnTo>
                    <a:pt x="220903" y="2590"/>
                  </a:lnTo>
                  <a:lnTo>
                    <a:pt x="203441" y="0"/>
                  </a:lnTo>
                  <a:lnTo>
                    <a:pt x="186296" y="4203"/>
                  </a:lnTo>
                  <a:lnTo>
                    <a:pt x="171678" y="15252"/>
                  </a:lnTo>
                  <a:lnTo>
                    <a:pt x="10934" y="195351"/>
                  </a:lnTo>
                  <a:lnTo>
                    <a:pt x="10934" y="196189"/>
                  </a:lnTo>
                  <a:lnTo>
                    <a:pt x="10096" y="197040"/>
                  </a:lnTo>
                  <a:lnTo>
                    <a:pt x="9258" y="198716"/>
                  </a:lnTo>
                  <a:lnTo>
                    <a:pt x="8407" y="199555"/>
                  </a:lnTo>
                  <a:lnTo>
                    <a:pt x="7569" y="201244"/>
                  </a:lnTo>
                  <a:lnTo>
                    <a:pt x="5892" y="202920"/>
                  </a:lnTo>
                  <a:lnTo>
                    <a:pt x="4203" y="206286"/>
                  </a:lnTo>
                  <a:lnTo>
                    <a:pt x="4203" y="207137"/>
                  </a:lnTo>
                  <a:lnTo>
                    <a:pt x="2527" y="210502"/>
                  </a:lnTo>
                  <a:lnTo>
                    <a:pt x="1676" y="211340"/>
                  </a:lnTo>
                  <a:lnTo>
                    <a:pt x="1676" y="214706"/>
                  </a:lnTo>
                  <a:lnTo>
                    <a:pt x="838" y="215544"/>
                  </a:lnTo>
                  <a:lnTo>
                    <a:pt x="838" y="217233"/>
                  </a:lnTo>
                  <a:lnTo>
                    <a:pt x="0" y="218909"/>
                  </a:lnTo>
                  <a:lnTo>
                    <a:pt x="0" y="223964"/>
                  </a:lnTo>
                  <a:lnTo>
                    <a:pt x="838" y="226491"/>
                  </a:lnTo>
                  <a:lnTo>
                    <a:pt x="838" y="232384"/>
                  </a:lnTo>
                  <a:lnTo>
                    <a:pt x="1676" y="233222"/>
                  </a:lnTo>
                  <a:lnTo>
                    <a:pt x="1676" y="236588"/>
                  </a:lnTo>
                  <a:lnTo>
                    <a:pt x="2527" y="237426"/>
                  </a:lnTo>
                  <a:lnTo>
                    <a:pt x="2527" y="239115"/>
                  </a:lnTo>
                  <a:lnTo>
                    <a:pt x="3365" y="240792"/>
                  </a:lnTo>
                  <a:lnTo>
                    <a:pt x="3365" y="241642"/>
                  </a:lnTo>
                  <a:lnTo>
                    <a:pt x="4203" y="243319"/>
                  </a:lnTo>
                  <a:lnTo>
                    <a:pt x="4203" y="245008"/>
                  </a:lnTo>
                  <a:lnTo>
                    <a:pt x="5041" y="245846"/>
                  </a:lnTo>
                  <a:lnTo>
                    <a:pt x="5892" y="247523"/>
                  </a:lnTo>
                  <a:lnTo>
                    <a:pt x="6731" y="248373"/>
                  </a:lnTo>
                  <a:lnTo>
                    <a:pt x="7569" y="250050"/>
                  </a:lnTo>
                  <a:lnTo>
                    <a:pt x="8407" y="250901"/>
                  </a:lnTo>
                  <a:lnTo>
                    <a:pt x="9258" y="252577"/>
                  </a:lnTo>
                  <a:lnTo>
                    <a:pt x="10096" y="253415"/>
                  </a:lnTo>
                  <a:lnTo>
                    <a:pt x="10934" y="255104"/>
                  </a:lnTo>
                  <a:lnTo>
                    <a:pt x="10934" y="255943"/>
                  </a:lnTo>
                  <a:lnTo>
                    <a:pt x="11772" y="256781"/>
                  </a:lnTo>
                  <a:lnTo>
                    <a:pt x="172516" y="436041"/>
                  </a:lnTo>
                  <a:lnTo>
                    <a:pt x="180035" y="442671"/>
                  </a:lnTo>
                  <a:lnTo>
                    <a:pt x="188506" y="447395"/>
                  </a:lnTo>
                  <a:lnTo>
                    <a:pt x="197612" y="450240"/>
                  </a:lnTo>
                  <a:lnTo>
                    <a:pt x="207022" y="451192"/>
                  </a:lnTo>
                  <a:lnTo>
                    <a:pt x="215188" y="450418"/>
                  </a:lnTo>
                  <a:lnTo>
                    <a:pt x="223113" y="448132"/>
                  </a:lnTo>
                  <a:lnTo>
                    <a:pt x="230568" y="444436"/>
                  </a:lnTo>
                  <a:lnTo>
                    <a:pt x="237312" y="439407"/>
                  </a:lnTo>
                  <a:lnTo>
                    <a:pt x="248018" y="424903"/>
                  </a:lnTo>
                  <a:lnTo>
                    <a:pt x="252260" y="407949"/>
                  </a:lnTo>
                  <a:close/>
                </a:path>
                <a:path w="469900" h="451484">
                  <a:moveTo>
                    <a:pt x="469696" y="43662"/>
                  </a:moveTo>
                  <a:lnTo>
                    <a:pt x="465505" y="26517"/>
                  </a:lnTo>
                  <a:lnTo>
                    <a:pt x="454444" y="11887"/>
                  </a:lnTo>
                  <a:lnTo>
                    <a:pt x="438873" y="2590"/>
                  </a:lnTo>
                  <a:lnTo>
                    <a:pt x="421411" y="0"/>
                  </a:lnTo>
                  <a:lnTo>
                    <a:pt x="404266" y="4203"/>
                  </a:lnTo>
                  <a:lnTo>
                    <a:pt x="389636" y="15252"/>
                  </a:lnTo>
                  <a:lnTo>
                    <a:pt x="228904" y="196189"/>
                  </a:lnTo>
                  <a:lnTo>
                    <a:pt x="228904" y="197040"/>
                  </a:lnTo>
                  <a:lnTo>
                    <a:pt x="228066" y="197878"/>
                  </a:lnTo>
                  <a:lnTo>
                    <a:pt x="227215" y="199555"/>
                  </a:lnTo>
                  <a:lnTo>
                    <a:pt x="226377" y="200406"/>
                  </a:lnTo>
                  <a:lnTo>
                    <a:pt x="225539" y="202082"/>
                  </a:lnTo>
                  <a:lnTo>
                    <a:pt x="223850" y="203771"/>
                  </a:lnTo>
                  <a:lnTo>
                    <a:pt x="222173" y="207137"/>
                  </a:lnTo>
                  <a:lnTo>
                    <a:pt x="222173" y="207975"/>
                  </a:lnTo>
                  <a:lnTo>
                    <a:pt x="220484" y="211340"/>
                  </a:lnTo>
                  <a:lnTo>
                    <a:pt x="219646" y="212178"/>
                  </a:lnTo>
                  <a:lnTo>
                    <a:pt x="219646" y="215544"/>
                  </a:lnTo>
                  <a:lnTo>
                    <a:pt x="218808" y="216395"/>
                  </a:lnTo>
                  <a:lnTo>
                    <a:pt x="218808" y="218071"/>
                  </a:lnTo>
                  <a:lnTo>
                    <a:pt x="217957" y="219760"/>
                  </a:lnTo>
                  <a:lnTo>
                    <a:pt x="217957" y="232384"/>
                  </a:lnTo>
                  <a:lnTo>
                    <a:pt x="218808" y="233222"/>
                  </a:lnTo>
                  <a:lnTo>
                    <a:pt x="218808" y="236588"/>
                  </a:lnTo>
                  <a:lnTo>
                    <a:pt x="219646" y="237426"/>
                  </a:lnTo>
                  <a:lnTo>
                    <a:pt x="219646" y="239115"/>
                  </a:lnTo>
                  <a:lnTo>
                    <a:pt x="220484" y="240792"/>
                  </a:lnTo>
                  <a:lnTo>
                    <a:pt x="220484" y="241642"/>
                  </a:lnTo>
                  <a:lnTo>
                    <a:pt x="221322" y="243319"/>
                  </a:lnTo>
                  <a:lnTo>
                    <a:pt x="221322" y="245008"/>
                  </a:lnTo>
                  <a:lnTo>
                    <a:pt x="222173" y="245846"/>
                  </a:lnTo>
                  <a:lnTo>
                    <a:pt x="223012" y="247523"/>
                  </a:lnTo>
                  <a:lnTo>
                    <a:pt x="223850" y="248373"/>
                  </a:lnTo>
                  <a:lnTo>
                    <a:pt x="224701" y="250050"/>
                  </a:lnTo>
                  <a:lnTo>
                    <a:pt x="225539" y="250901"/>
                  </a:lnTo>
                  <a:lnTo>
                    <a:pt x="226377" y="252577"/>
                  </a:lnTo>
                  <a:lnTo>
                    <a:pt x="227215" y="253415"/>
                  </a:lnTo>
                  <a:lnTo>
                    <a:pt x="228066" y="255104"/>
                  </a:lnTo>
                  <a:lnTo>
                    <a:pt x="228066" y="255943"/>
                  </a:lnTo>
                  <a:lnTo>
                    <a:pt x="228904" y="256781"/>
                  </a:lnTo>
                  <a:lnTo>
                    <a:pt x="389636" y="436041"/>
                  </a:lnTo>
                  <a:lnTo>
                    <a:pt x="424141" y="451192"/>
                  </a:lnTo>
                  <a:lnTo>
                    <a:pt x="432308" y="450418"/>
                  </a:lnTo>
                  <a:lnTo>
                    <a:pt x="465150" y="424903"/>
                  </a:lnTo>
                  <a:lnTo>
                    <a:pt x="469379" y="407949"/>
                  </a:lnTo>
                  <a:lnTo>
                    <a:pt x="466991" y="390525"/>
                  </a:lnTo>
                  <a:lnTo>
                    <a:pt x="457809" y="374599"/>
                  </a:lnTo>
                  <a:lnTo>
                    <a:pt x="324840" y="225653"/>
                  </a:lnTo>
                  <a:lnTo>
                    <a:pt x="457809" y="76695"/>
                  </a:lnTo>
                  <a:lnTo>
                    <a:pt x="467106" y="61125"/>
                  </a:lnTo>
                  <a:lnTo>
                    <a:pt x="469696" y="43662"/>
                  </a:lnTo>
                  <a:close/>
                </a:path>
              </a:pathLst>
            </a:custGeom>
            <a:solidFill>
              <a:srgbClr val="A6A2A2"/>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2657"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4F4F4"/>
          </a:solidFill>
        </p:spPr>
        <p:txBody>
          <a:bodyPr wrap="square" lIns="0" tIns="0" rIns="0" bIns="0" rtlCol="0"/>
          <a:lstStyle/>
          <a:p>
            <a:endParaRPr dirty="0"/>
          </a:p>
        </p:txBody>
      </p:sp>
      <p:pic>
        <p:nvPicPr>
          <p:cNvPr id="3" name="object 3"/>
          <p:cNvPicPr/>
          <p:nvPr/>
        </p:nvPicPr>
        <p:blipFill>
          <a:blip r:embed="rId3" cstate="print"/>
          <a:stretch>
            <a:fillRect/>
          </a:stretch>
        </p:blipFill>
        <p:spPr>
          <a:xfrm>
            <a:off x="12174349" y="342900"/>
            <a:ext cx="5635798" cy="1355690"/>
          </a:xfrm>
          <a:prstGeom prst="rect">
            <a:avLst/>
          </a:prstGeom>
        </p:spPr>
      </p:pic>
      <p:sp>
        <p:nvSpPr>
          <p:cNvPr id="4" name="object 4"/>
          <p:cNvSpPr txBox="1">
            <a:spLocks noGrp="1"/>
          </p:cNvSpPr>
          <p:nvPr>
            <p:ph type="title"/>
          </p:nvPr>
        </p:nvSpPr>
        <p:spPr>
          <a:xfrm>
            <a:off x="12913253" y="635611"/>
            <a:ext cx="4495009" cy="575799"/>
          </a:xfrm>
          <a:prstGeom prst="rect">
            <a:avLst/>
          </a:prstGeom>
        </p:spPr>
        <p:txBody>
          <a:bodyPr vert="horz" wrap="square" lIns="0" tIns="13970" rIns="0" bIns="0" rtlCol="0">
            <a:spAutoFit/>
          </a:bodyPr>
          <a:lstStyle/>
          <a:p>
            <a:pPr marL="12700">
              <a:lnSpc>
                <a:spcPct val="100000"/>
              </a:lnSpc>
              <a:spcBef>
                <a:spcPts val="110"/>
              </a:spcBef>
            </a:pPr>
            <a:r>
              <a:rPr sz="3650" b="0" spc="185" dirty="0">
                <a:solidFill>
                  <a:srgbClr val="1F254D"/>
                </a:solidFill>
                <a:latin typeface="Trebuchet MS" panose="020B0603020202020204" pitchFamily="34" charset="0"/>
                <a:cs typeface="Tahoma"/>
              </a:rPr>
              <a:t>Video</a:t>
            </a:r>
            <a:r>
              <a:rPr sz="3650" b="0" spc="-260" dirty="0">
                <a:solidFill>
                  <a:srgbClr val="1F254D"/>
                </a:solidFill>
                <a:latin typeface="Trebuchet MS" panose="020B0603020202020204" pitchFamily="34" charset="0"/>
                <a:cs typeface="Tahoma"/>
              </a:rPr>
              <a:t> </a:t>
            </a:r>
            <a:r>
              <a:rPr sz="3650" b="0" spc="85" dirty="0">
                <a:solidFill>
                  <a:srgbClr val="1F254D"/>
                </a:solidFill>
                <a:latin typeface="Trebuchet MS" panose="020B0603020202020204" pitchFamily="34" charset="0"/>
                <a:cs typeface="Tahoma"/>
              </a:rPr>
              <a:t>Pembelajaran</a:t>
            </a:r>
            <a:endParaRPr sz="3650" dirty="0">
              <a:latin typeface="Trebuchet MS" panose="020B0603020202020204" pitchFamily="34" charset="0"/>
              <a:cs typeface="Tahoma"/>
            </a:endParaRPr>
          </a:p>
        </p:txBody>
      </p:sp>
      <p:grpSp>
        <p:nvGrpSpPr>
          <p:cNvPr id="5" name="object 13">
            <a:extLst>
              <a:ext uri="{FF2B5EF4-FFF2-40B4-BE49-F238E27FC236}">
                <a16:creationId xmlns:a16="http://schemas.microsoft.com/office/drawing/2014/main" id="{15B2CB03-8501-4062-DE8E-C40066008A51}"/>
              </a:ext>
            </a:extLst>
          </p:cNvPr>
          <p:cNvGrpSpPr/>
          <p:nvPr/>
        </p:nvGrpSpPr>
        <p:grpSpPr>
          <a:xfrm>
            <a:off x="477853" y="123410"/>
            <a:ext cx="1600200" cy="1600200"/>
            <a:chOff x="16268661" y="9070923"/>
            <a:chExt cx="923925" cy="923925"/>
          </a:xfrm>
        </p:grpSpPr>
        <p:sp>
          <p:nvSpPr>
            <p:cNvPr id="6" name="object 14">
              <a:hlinkClick r:id="rId4" action="ppaction://hlinksldjump"/>
              <a:extLst>
                <a:ext uri="{FF2B5EF4-FFF2-40B4-BE49-F238E27FC236}">
                  <a16:creationId xmlns:a16="http://schemas.microsoft.com/office/drawing/2014/main" id="{8D0485E6-3D5E-1265-436F-F2E4DAB24E41}"/>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7" name="object 15">
              <a:hlinkClick r:id="rId4" action="ppaction://hlinksldjump"/>
              <a:extLst>
                <a:ext uri="{FF2B5EF4-FFF2-40B4-BE49-F238E27FC236}">
                  <a16:creationId xmlns:a16="http://schemas.microsoft.com/office/drawing/2014/main" id="{BD10B506-6132-49C5-568E-A9C3EF905B9F}"/>
                </a:ext>
              </a:extLst>
            </p:cNvPr>
            <p:cNvPicPr/>
            <p:nvPr/>
          </p:nvPicPr>
          <p:blipFill>
            <a:blip r:embed="rId5" cstate="print"/>
            <a:stretch>
              <a:fillRect/>
            </a:stretch>
          </p:blipFill>
          <p:spPr>
            <a:xfrm>
              <a:off x="16576672" y="9532886"/>
              <a:ext cx="153952" cy="175944"/>
            </a:xfrm>
            <a:prstGeom prst="rect">
              <a:avLst/>
            </a:prstGeom>
          </p:spPr>
        </p:pic>
      </p:grpSp>
      <p:pic>
        <p:nvPicPr>
          <p:cNvPr id="8" name="Online Media 7" title="4C skill untuk Meningkatkan Kepercayaan Diri">
            <a:hlinkClick r:id="" action="ppaction://media"/>
            <a:extLst>
              <a:ext uri="{FF2B5EF4-FFF2-40B4-BE49-F238E27FC236}">
                <a16:creationId xmlns:a16="http://schemas.microsoft.com/office/drawing/2014/main" id="{A0F02602-F19B-D2CE-A1D6-D58EBD672A80}"/>
              </a:ext>
            </a:extLst>
          </p:cNvPr>
          <p:cNvPicPr>
            <a:picLocks noRot="1" noChangeAspect="1"/>
          </p:cNvPicPr>
          <p:nvPr>
            <a:videoFile r:link="rId1"/>
          </p:nvPr>
        </p:nvPicPr>
        <p:blipFill>
          <a:blip r:embed="rId6"/>
          <a:stretch>
            <a:fillRect/>
          </a:stretch>
        </p:blipFill>
        <p:spPr>
          <a:xfrm>
            <a:off x="879737" y="2027840"/>
            <a:ext cx="16528526" cy="80663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1"/>
                            </p:stCondLst>
                            <p:childTnLst>
                              <p:par>
                                <p:cTn id="8" presetID="42"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after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6024404"/>
            <a:ext cx="3496945" cy="3234055"/>
            <a:chOff x="1028700" y="6024404"/>
            <a:chExt cx="3496945" cy="3234055"/>
          </a:xfrm>
        </p:grpSpPr>
        <p:pic>
          <p:nvPicPr>
            <p:cNvPr id="3" name="object 3"/>
            <p:cNvPicPr/>
            <p:nvPr/>
          </p:nvPicPr>
          <p:blipFill>
            <a:blip r:embed="rId2" cstate="print"/>
            <a:stretch>
              <a:fillRect/>
            </a:stretch>
          </p:blipFill>
          <p:spPr>
            <a:xfrm>
              <a:off x="1028700" y="6024404"/>
              <a:ext cx="2257424" cy="1733549"/>
            </a:xfrm>
            <a:prstGeom prst="rect">
              <a:avLst/>
            </a:prstGeom>
          </p:spPr>
        </p:pic>
        <p:pic>
          <p:nvPicPr>
            <p:cNvPr id="4" name="object 4"/>
            <p:cNvPicPr/>
            <p:nvPr/>
          </p:nvPicPr>
          <p:blipFill>
            <a:blip r:embed="rId3" cstate="print"/>
            <a:stretch>
              <a:fillRect/>
            </a:stretch>
          </p:blipFill>
          <p:spPr>
            <a:xfrm>
              <a:off x="1028744" y="6896040"/>
              <a:ext cx="1781174" cy="2357883"/>
            </a:xfrm>
            <a:prstGeom prst="rect">
              <a:avLst/>
            </a:prstGeom>
          </p:spPr>
        </p:pic>
        <p:pic>
          <p:nvPicPr>
            <p:cNvPr id="5" name="object 5"/>
            <p:cNvPicPr/>
            <p:nvPr/>
          </p:nvPicPr>
          <p:blipFill>
            <a:blip r:embed="rId4" cstate="print"/>
            <a:stretch>
              <a:fillRect/>
            </a:stretch>
          </p:blipFill>
          <p:spPr>
            <a:xfrm>
              <a:off x="2049548" y="7372453"/>
              <a:ext cx="2475649" cy="1885733"/>
            </a:xfrm>
            <a:prstGeom prst="rect">
              <a:avLst/>
            </a:prstGeom>
          </p:spPr>
        </p:pic>
      </p:grpSp>
      <p:grpSp>
        <p:nvGrpSpPr>
          <p:cNvPr id="15" name="object 15"/>
          <p:cNvGrpSpPr/>
          <p:nvPr/>
        </p:nvGrpSpPr>
        <p:grpSpPr>
          <a:xfrm>
            <a:off x="7775108" y="5872796"/>
            <a:ext cx="2772121" cy="1162050"/>
            <a:chOff x="7775108" y="5872796"/>
            <a:chExt cx="2772121" cy="1162050"/>
          </a:xfrm>
        </p:grpSpPr>
        <p:sp>
          <p:nvSpPr>
            <p:cNvPr id="16" name="object 16"/>
            <p:cNvSpPr/>
            <p:nvPr/>
          </p:nvSpPr>
          <p:spPr>
            <a:xfrm>
              <a:off x="7775108" y="5872796"/>
              <a:ext cx="2737485" cy="1025525"/>
            </a:xfrm>
            <a:custGeom>
              <a:avLst/>
              <a:gdLst/>
              <a:ahLst/>
              <a:cxnLst/>
              <a:rect l="l" t="t" r="r" b="b"/>
              <a:pathLst>
                <a:path w="2737484" h="1025525">
                  <a:moveTo>
                    <a:pt x="2224219" y="1025379"/>
                  </a:moveTo>
                  <a:lnTo>
                    <a:pt x="512682" y="1025379"/>
                  </a:lnTo>
                  <a:lnTo>
                    <a:pt x="466002" y="1023279"/>
                  </a:lnTo>
                  <a:lnTo>
                    <a:pt x="420499" y="1017099"/>
                  </a:lnTo>
                  <a:lnTo>
                    <a:pt x="376355" y="1007024"/>
                  </a:lnTo>
                  <a:lnTo>
                    <a:pt x="333749" y="993234"/>
                  </a:lnTo>
                  <a:lnTo>
                    <a:pt x="292862" y="975915"/>
                  </a:lnTo>
                  <a:lnTo>
                    <a:pt x="253875" y="955248"/>
                  </a:lnTo>
                  <a:lnTo>
                    <a:pt x="216969" y="931416"/>
                  </a:lnTo>
                  <a:lnTo>
                    <a:pt x="182325" y="904602"/>
                  </a:lnTo>
                  <a:lnTo>
                    <a:pt x="150122" y="874989"/>
                  </a:lnTo>
                  <a:lnTo>
                    <a:pt x="120542" y="842760"/>
                  </a:lnTo>
                  <a:lnTo>
                    <a:pt x="93765" y="808098"/>
                  </a:lnTo>
                  <a:lnTo>
                    <a:pt x="69973" y="771185"/>
                  </a:lnTo>
                  <a:lnTo>
                    <a:pt x="49345" y="732205"/>
                  </a:lnTo>
                  <a:lnTo>
                    <a:pt x="32062" y="691340"/>
                  </a:lnTo>
                  <a:lnTo>
                    <a:pt x="18306" y="648773"/>
                  </a:lnTo>
                  <a:lnTo>
                    <a:pt x="8256" y="604687"/>
                  </a:lnTo>
                  <a:lnTo>
                    <a:pt x="2094" y="559265"/>
                  </a:lnTo>
                  <a:lnTo>
                    <a:pt x="0" y="512689"/>
                  </a:lnTo>
                  <a:lnTo>
                    <a:pt x="0" y="505608"/>
                  </a:lnTo>
                  <a:lnTo>
                    <a:pt x="3030" y="456841"/>
                  </a:lnTo>
                  <a:lnTo>
                    <a:pt x="10485" y="409401"/>
                  </a:lnTo>
                  <a:lnTo>
                    <a:pt x="22158" y="363498"/>
                  </a:lnTo>
                  <a:lnTo>
                    <a:pt x="37842" y="319344"/>
                  </a:lnTo>
                  <a:lnTo>
                    <a:pt x="57330" y="277147"/>
                  </a:lnTo>
                  <a:lnTo>
                    <a:pt x="80415" y="237118"/>
                  </a:lnTo>
                  <a:lnTo>
                    <a:pt x="106892" y="199468"/>
                  </a:lnTo>
                  <a:lnTo>
                    <a:pt x="136552" y="164406"/>
                  </a:lnTo>
                  <a:lnTo>
                    <a:pt x="169190" y="132142"/>
                  </a:lnTo>
                  <a:lnTo>
                    <a:pt x="204599" y="102888"/>
                  </a:lnTo>
                  <a:lnTo>
                    <a:pt x="242572" y="76852"/>
                  </a:lnTo>
                  <a:lnTo>
                    <a:pt x="282902" y="54245"/>
                  </a:lnTo>
                  <a:lnTo>
                    <a:pt x="325383" y="35277"/>
                  </a:lnTo>
                  <a:lnTo>
                    <a:pt x="369809" y="20158"/>
                  </a:lnTo>
                  <a:lnTo>
                    <a:pt x="415971" y="9099"/>
                  </a:lnTo>
                  <a:lnTo>
                    <a:pt x="463664" y="2309"/>
                  </a:lnTo>
                  <a:lnTo>
                    <a:pt x="512682" y="0"/>
                  </a:lnTo>
                  <a:lnTo>
                    <a:pt x="2224927" y="0"/>
                  </a:lnTo>
                  <a:lnTo>
                    <a:pt x="2273958" y="2324"/>
                  </a:lnTo>
                  <a:lnTo>
                    <a:pt x="2321688" y="9157"/>
                  </a:lnTo>
                  <a:lnTo>
                    <a:pt x="2367905" y="20287"/>
                  </a:lnTo>
                  <a:lnTo>
                    <a:pt x="2412396" y="35503"/>
                  </a:lnTo>
                  <a:lnTo>
                    <a:pt x="2454947" y="54594"/>
                  </a:lnTo>
                  <a:lnTo>
                    <a:pt x="2495348" y="77350"/>
                  </a:lnTo>
                  <a:lnTo>
                    <a:pt x="2533384" y="103559"/>
                  </a:lnTo>
                  <a:lnTo>
                    <a:pt x="2568842" y="133010"/>
                  </a:lnTo>
                  <a:lnTo>
                    <a:pt x="2601511" y="165492"/>
                  </a:lnTo>
                  <a:lnTo>
                    <a:pt x="2631178" y="200794"/>
                  </a:lnTo>
                  <a:lnTo>
                    <a:pt x="2657629" y="238705"/>
                  </a:lnTo>
                  <a:lnTo>
                    <a:pt x="2680652" y="279015"/>
                  </a:lnTo>
                  <a:lnTo>
                    <a:pt x="2700034" y="321511"/>
                  </a:lnTo>
                  <a:lnTo>
                    <a:pt x="2715563" y="365984"/>
                  </a:lnTo>
                  <a:lnTo>
                    <a:pt x="2727026" y="412222"/>
                  </a:lnTo>
                  <a:lnTo>
                    <a:pt x="2734209" y="460014"/>
                  </a:lnTo>
                  <a:lnTo>
                    <a:pt x="2736901" y="509149"/>
                  </a:lnTo>
                  <a:lnTo>
                    <a:pt x="2736901" y="512689"/>
                  </a:lnTo>
                  <a:lnTo>
                    <a:pt x="2734806" y="559370"/>
                  </a:lnTo>
                  <a:lnTo>
                    <a:pt x="2728644" y="604873"/>
                  </a:lnTo>
                  <a:lnTo>
                    <a:pt x="2718594" y="649019"/>
                  </a:lnTo>
                  <a:lnTo>
                    <a:pt x="2704838" y="691625"/>
                  </a:lnTo>
                  <a:lnTo>
                    <a:pt x="2687555" y="732512"/>
                  </a:lnTo>
                  <a:lnTo>
                    <a:pt x="2666927" y="771500"/>
                  </a:lnTo>
                  <a:lnTo>
                    <a:pt x="2643135" y="808406"/>
                  </a:lnTo>
                  <a:lnTo>
                    <a:pt x="2616358" y="843051"/>
                  </a:lnTo>
                  <a:lnTo>
                    <a:pt x="2586778" y="875255"/>
                  </a:lnTo>
                  <a:lnTo>
                    <a:pt x="2554576" y="904835"/>
                  </a:lnTo>
                  <a:lnTo>
                    <a:pt x="2519931" y="931612"/>
                  </a:lnTo>
                  <a:lnTo>
                    <a:pt x="2483025" y="955405"/>
                  </a:lnTo>
                  <a:lnTo>
                    <a:pt x="2444038" y="976033"/>
                  </a:lnTo>
                  <a:lnTo>
                    <a:pt x="2403152" y="993316"/>
                  </a:lnTo>
                  <a:lnTo>
                    <a:pt x="2360546" y="1007073"/>
                  </a:lnTo>
                  <a:lnTo>
                    <a:pt x="2316401" y="1017123"/>
                  </a:lnTo>
                  <a:lnTo>
                    <a:pt x="2270898" y="1023285"/>
                  </a:lnTo>
                  <a:lnTo>
                    <a:pt x="2224219" y="1025379"/>
                  </a:lnTo>
                  <a:close/>
                </a:path>
              </a:pathLst>
            </a:custGeom>
            <a:solidFill>
              <a:srgbClr val="FB5658"/>
            </a:solidFill>
          </p:spPr>
          <p:txBody>
            <a:bodyPr wrap="square" lIns="0" tIns="0" rIns="0" bIns="0" rtlCol="0"/>
            <a:lstStyle/>
            <a:p>
              <a:endParaRPr dirty="0"/>
            </a:p>
          </p:txBody>
        </p:sp>
        <p:sp>
          <p:nvSpPr>
            <p:cNvPr id="17" name="object 17">
              <a:hlinkClick r:id="rId5"/>
            </p:cNvPr>
            <p:cNvSpPr/>
            <p:nvPr/>
          </p:nvSpPr>
          <p:spPr>
            <a:xfrm>
              <a:off x="7809744" y="5872796"/>
              <a:ext cx="2737485" cy="1162050"/>
            </a:xfrm>
            <a:custGeom>
              <a:avLst/>
              <a:gdLst/>
              <a:ahLst/>
              <a:cxnLst/>
              <a:rect l="l" t="t" r="r" b="b"/>
              <a:pathLst>
                <a:path w="2737484" h="1162050">
                  <a:moveTo>
                    <a:pt x="962990" y="389483"/>
                  </a:moveTo>
                  <a:lnTo>
                    <a:pt x="961453" y="369900"/>
                  </a:lnTo>
                  <a:lnTo>
                    <a:pt x="956945" y="352653"/>
                  </a:lnTo>
                  <a:lnTo>
                    <a:pt x="956678" y="351599"/>
                  </a:lnTo>
                  <a:lnTo>
                    <a:pt x="923734" y="310349"/>
                  </a:lnTo>
                  <a:lnTo>
                    <a:pt x="902144" y="300926"/>
                  </a:lnTo>
                  <a:lnTo>
                    <a:pt x="902144" y="389483"/>
                  </a:lnTo>
                  <a:lnTo>
                    <a:pt x="902144" y="438340"/>
                  </a:lnTo>
                  <a:lnTo>
                    <a:pt x="880910" y="472592"/>
                  </a:lnTo>
                  <a:lnTo>
                    <a:pt x="865327" y="475157"/>
                  </a:lnTo>
                  <a:lnTo>
                    <a:pt x="834161" y="475157"/>
                  </a:lnTo>
                  <a:lnTo>
                    <a:pt x="834161" y="352653"/>
                  </a:lnTo>
                  <a:lnTo>
                    <a:pt x="865327" y="352653"/>
                  </a:lnTo>
                  <a:lnTo>
                    <a:pt x="899579" y="373900"/>
                  </a:lnTo>
                  <a:lnTo>
                    <a:pt x="902144" y="389483"/>
                  </a:lnTo>
                  <a:lnTo>
                    <a:pt x="902144" y="300926"/>
                  </a:lnTo>
                  <a:lnTo>
                    <a:pt x="889457" y="297599"/>
                  </a:lnTo>
                  <a:lnTo>
                    <a:pt x="868870" y="296011"/>
                  </a:lnTo>
                  <a:lnTo>
                    <a:pt x="774687" y="296011"/>
                  </a:lnTo>
                  <a:lnTo>
                    <a:pt x="774687" y="691857"/>
                  </a:lnTo>
                  <a:lnTo>
                    <a:pt x="834872" y="691857"/>
                  </a:lnTo>
                  <a:lnTo>
                    <a:pt x="834872" y="531101"/>
                  </a:lnTo>
                  <a:lnTo>
                    <a:pt x="868870" y="531101"/>
                  </a:lnTo>
                  <a:lnTo>
                    <a:pt x="907719" y="524738"/>
                  </a:lnTo>
                  <a:lnTo>
                    <a:pt x="948702" y="491794"/>
                  </a:lnTo>
                  <a:lnTo>
                    <a:pt x="956830" y="475157"/>
                  </a:lnTo>
                  <a:lnTo>
                    <a:pt x="961453" y="457517"/>
                  </a:lnTo>
                  <a:lnTo>
                    <a:pt x="962939" y="438340"/>
                  </a:lnTo>
                  <a:lnTo>
                    <a:pt x="962990" y="389483"/>
                  </a:lnTo>
                  <a:close/>
                </a:path>
                <a:path w="2737484" h="1162050">
                  <a:moveTo>
                    <a:pt x="1264704" y="635914"/>
                  </a:moveTo>
                  <a:lnTo>
                    <a:pt x="1157782" y="635914"/>
                  </a:lnTo>
                  <a:lnTo>
                    <a:pt x="1157782" y="296011"/>
                  </a:lnTo>
                  <a:lnTo>
                    <a:pt x="1097584" y="296011"/>
                  </a:lnTo>
                  <a:lnTo>
                    <a:pt x="1097584" y="692556"/>
                  </a:lnTo>
                  <a:lnTo>
                    <a:pt x="1264704" y="692556"/>
                  </a:lnTo>
                  <a:lnTo>
                    <a:pt x="1264704" y="635914"/>
                  </a:lnTo>
                  <a:close/>
                </a:path>
                <a:path w="2737484" h="1162050">
                  <a:moveTo>
                    <a:pt x="1595399" y="692556"/>
                  </a:moveTo>
                  <a:lnTo>
                    <a:pt x="1580819" y="604748"/>
                  </a:lnTo>
                  <a:lnTo>
                    <a:pt x="1571180" y="546684"/>
                  </a:lnTo>
                  <a:lnTo>
                    <a:pt x="1543659" y="380987"/>
                  </a:lnTo>
                  <a:lnTo>
                    <a:pt x="1529549" y="296011"/>
                  </a:lnTo>
                  <a:lnTo>
                    <a:pt x="1512544" y="296011"/>
                  </a:lnTo>
                  <a:lnTo>
                    <a:pt x="1512544" y="546684"/>
                  </a:lnTo>
                  <a:lnTo>
                    <a:pt x="1464398" y="546684"/>
                  </a:lnTo>
                  <a:lnTo>
                    <a:pt x="1488478" y="380987"/>
                  </a:lnTo>
                  <a:lnTo>
                    <a:pt x="1512544" y="546684"/>
                  </a:lnTo>
                  <a:lnTo>
                    <a:pt x="1512544" y="296011"/>
                  </a:lnTo>
                  <a:lnTo>
                    <a:pt x="1448816" y="296011"/>
                  </a:lnTo>
                  <a:lnTo>
                    <a:pt x="1382966" y="692556"/>
                  </a:lnTo>
                  <a:lnTo>
                    <a:pt x="1443151" y="692556"/>
                  </a:lnTo>
                  <a:lnTo>
                    <a:pt x="1455902" y="604748"/>
                  </a:lnTo>
                  <a:lnTo>
                    <a:pt x="1520342" y="604748"/>
                  </a:lnTo>
                  <a:lnTo>
                    <a:pt x="1534502" y="692556"/>
                  </a:lnTo>
                  <a:lnTo>
                    <a:pt x="1595399" y="692556"/>
                  </a:lnTo>
                  <a:close/>
                </a:path>
                <a:path w="2737484" h="1162050">
                  <a:moveTo>
                    <a:pt x="1901317" y="296011"/>
                  </a:moveTo>
                  <a:lnTo>
                    <a:pt x="1837575" y="296011"/>
                  </a:lnTo>
                  <a:lnTo>
                    <a:pt x="1790141" y="447548"/>
                  </a:lnTo>
                  <a:lnTo>
                    <a:pt x="1743405" y="296011"/>
                  </a:lnTo>
                  <a:lnTo>
                    <a:pt x="1679663" y="296011"/>
                  </a:lnTo>
                  <a:lnTo>
                    <a:pt x="1760397" y="526859"/>
                  </a:lnTo>
                  <a:lnTo>
                    <a:pt x="1760397" y="692556"/>
                  </a:lnTo>
                  <a:lnTo>
                    <a:pt x="1820583" y="692556"/>
                  </a:lnTo>
                  <a:lnTo>
                    <a:pt x="1820583" y="526859"/>
                  </a:lnTo>
                  <a:lnTo>
                    <a:pt x="1848319" y="447548"/>
                  </a:lnTo>
                  <a:lnTo>
                    <a:pt x="1901317" y="296011"/>
                  </a:lnTo>
                  <a:close/>
                </a:path>
                <a:path w="2737484" h="1162050">
                  <a:moveTo>
                    <a:pt x="2736900" y="509155"/>
                  </a:moveTo>
                  <a:lnTo>
                    <a:pt x="2734208" y="460019"/>
                  </a:lnTo>
                  <a:lnTo>
                    <a:pt x="2727020" y="412229"/>
                  </a:lnTo>
                  <a:lnTo>
                    <a:pt x="2715564" y="365988"/>
                  </a:lnTo>
                  <a:lnTo>
                    <a:pt x="2700032" y="321513"/>
                  </a:lnTo>
                  <a:lnTo>
                    <a:pt x="2680652" y="279019"/>
                  </a:lnTo>
                  <a:lnTo>
                    <a:pt x="2666085" y="253517"/>
                  </a:lnTo>
                  <a:lnTo>
                    <a:pt x="2666085" y="509155"/>
                  </a:lnTo>
                  <a:lnTo>
                    <a:pt x="2666085" y="512699"/>
                  </a:lnTo>
                  <a:lnTo>
                    <a:pt x="2663482" y="560768"/>
                  </a:lnTo>
                  <a:lnTo>
                    <a:pt x="2655874" y="607352"/>
                  </a:lnTo>
                  <a:lnTo>
                    <a:pt x="2643517" y="652195"/>
                  </a:lnTo>
                  <a:lnTo>
                    <a:pt x="2626690" y="695007"/>
                  </a:lnTo>
                  <a:lnTo>
                    <a:pt x="2605659" y="735520"/>
                  </a:lnTo>
                  <a:lnTo>
                    <a:pt x="2580703" y="773468"/>
                  </a:lnTo>
                  <a:lnTo>
                    <a:pt x="2552090" y="808583"/>
                  </a:lnTo>
                  <a:lnTo>
                    <a:pt x="2520099" y="840574"/>
                  </a:lnTo>
                  <a:lnTo>
                    <a:pt x="2484983" y="869188"/>
                  </a:lnTo>
                  <a:lnTo>
                    <a:pt x="2447036" y="894143"/>
                  </a:lnTo>
                  <a:lnTo>
                    <a:pt x="2406523" y="915174"/>
                  </a:lnTo>
                  <a:lnTo>
                    <a:pt x="2363711" y="932002"/>
                  </a:lnTo>
                  <a:lnTo>
                    <a:pt x="2318880" y="944359"/>
                  </a:lnTo>
                  <a:lnTo>
                    <a:pt x="2272284" y="951979"/>
                  </a:lnTo>
                  <a:lnTo>
                    <a:pt x="2224214" y="954570"/>
                  </a:lnTo>
                  <a:lnTo>
                    <a:pt x="512673" y="954570"/>
                  </a:lnTo>
                  <a:lnTo>
                    <a:pt x="464604" y="951979"/>
                  </a:lnTo>
                  <a:lnTo>
                    <a:pt x="418020" y="944359"/>
                  </a:lnTo>
                  <a:lnTo>
                    <a:pt x="373189" y="932002"/>
                  </a:lnTo>
                  <a:lnTo>
                    <a:pt x="330377" y="915174"/>
                  </a:lnTo>
                  <a:lnTo>
                    <a:pt x="289852" y="894143"/>
                  </a:lnTo>
                  <a:lnTo>
                    <a:pt x="251904" y="869188"/>
                  </a:lnTo>
                  <a:lnTo>
                    <a:pt x="216801" y="840574"/>
                  </a:lnTo>
                  <a:lnTo>
                    <a:pt x="184810" y="808583"/>
                  </a:lnTo>
                  <a:lnTo>
                    <a:pt x="156197" y="773468"/>
                  </a:lnTo>
                  <a:lnTo>
                    <a:pt x="131241" y="735520"/>
                  </a:lnTo>
                  <a:lnTo>
                    <a:pt x="110210" y="695007"/>
                  </a:lnTo>
                  <a:lnTo>
                    <a:pt x="93383" y="652195"/>
                  </a:lnTo>
                  <a:lnTo>
                    <a:pt x="81026" y="607352"/>
                  </a:lnTo>
                  <a:lnTo>
                    <a:pt x="73406" y="560768"/>
                  </a:lnTo>
                  <a:lnTo>
                    <a:pt x="70815" y="512699"/>
                  </a:lnTo>
                  <a:lnTo>
                    <a:pt x="70866" y="505612"/>
                  </a:lnTo>
                  <a:lnTo>
                    <a:pt x="74422" y="456844"/>
                  </a:lnTo>
                  <a:lnTo>
                    <a:pt x="83362" y="408520"/>
                  </a:lnTo>
                  <a:lnTo>
                    <a:pt x="97459" y="361899"/>
                  </a:lnTo>
                  <a:lnTo>
                    <a:pt x="116573" y="317220"/>
                  </a:lnTo>
                  <a:lnTo>
                    <a:pt x="140550" y="274840"/>
                  </a:lnTo>
                  <a:lnTo>
                    <a:pt x="169252" y="235077"/>
                  </a:lnTo>
                  <a:lnTo>
                    <a:pt x="202526" y="198285"/>
                  </a:lnTo>
                  <a:lnTo>
                    <a:pt x="239661" y="165354"/>
                  </a:lnTo>
                  <a:lnTo>
                    <a:pt x="279806" y="137096"/>
                  </a:lnTo>
                  <a:lnTo>
                    <a:pt x="322592" y="113626"/>
                  </a:lnTo>
                  <a:lnTo>
                    <a:pt x="367639" y="95123"/>
                  </a:lnTo>
                  <a:lnTo>
                    <a:pt x="414528" y="81737"/>
                  </a:lnTo>
                  <a:lnTo>
                    <a:pt x="463042" y="73571"/>
                  </a:lnTo>
                  <a:lnTo>
                    <a:pt x="512673" y="70815"/>
                  </a:lnTo>
                  <a:lnTo>
                    <a:pt x="2224925" y="70815"/>
                  </a:lnTo>
                  <a:lnTo>
                    <a:pt x="2274506" y="73571"/>
                  </a:lnTo>
                  <a:lnTo>
                    <a:pt x="2322931" y="81724"/>
                  </a:lnTo>
                  <a:lnTo>
                    <a:pt x="2370023" y="95173"/>
                  </a:lnTo>
                  <a:lnTo>
                    <a:pt x="2415146" y="113766"/>
                  </a:lnTo>
                  <a:lnTo>
                    <a:pt x="2458059" y="137350"/>
                  </a:lnTo>
                  <a:lnTo>
                    <a:pt x="2498394" y="165798"/>
                  </a:lnTo>
                  <a:lnTo>
                    <a:pt x="2535796" y="198996"/>
                  </a:lnTo>
                  <a:lnTo>
                    <a:pt x="2569057" y="236093"/>
                  </a:lnTo>
                  <a:lnTo>
                    <a:pt x="2597734" y="276148"/>
                  </a:lnTo>
                  <a:lnTo>
                    <a:pt x="2621635" y="318833"/>
                  </a:lnTo>
                  <a:lnTo>
                    <a:pt x="2640596" y="363816"/>
                  </a:lnTo>
                  <a:lnTo>
                    <a:pt x="2654439" y="410756"/>
                  </a:lnTo>
                  <a:lnTo>
                    <a:pt x="2662986" y="459308"/>
                  </a:lnTo>
                  <a:lnTo>
                    <a:pt x="2666085" y="509155"/>
                  </a:lnTo>
                  <a:lnTo>
                    <a:pt x="2666085" y="253517"/>
                  </a:lnTo>
                  <a:lnTo>
                    <a:pt x="2631173" y="200799"/>
                  </a:lnTo>
                  <a:lnTo>
                    <a:pt x="2601506" y="165493"/>
                  </a:lnTo>
                  <a:lnTo>
                    <a:pt x="2568841" y="133019"/>
                  </a:lnTo>
                  <a:lnTo>
                    <a:pt x="2533383" y="103568"/>
                  </a:lnTo>
                  <a:lnTo>
                    <a:pt x="2495346" y="77355"/>
                  </a:lnTo>
                  <a:lnTo>
                    <a:pt x="2454948" y="54597"/>
                  </a:lnTo>
                  <a:lnTo>
                    <a:pt x="2412390" y="35509"/>
                  </a:lnTo>
                  <a:lnTo>
                    <a:pt x="2367902" y="20294"/>
                  </a:lnTo>
                  <a:lnTo>
                    <a:pt x="2321687" y="9156"/>
                  </a:lnTo>
                  <a:lnTo>
                    <a:pt x="2273960" y="2324"/>
                  </a:lnTo>
                  <a:lnTo>
                    <a:pt x="2224925" y="0"/>
                  </a:lnTo>
                  <a:lnTo>
                    <a:pt x="512673" y="0"/>
                  </a:lnTo>
                  <a:lnTo>
                    <a:pt x="463664" y="2311"/>
                  </a:lnTo>
                  <a:lnTo>
                    <a:pt x="415963" y="9105"/>
                  </a:lnTo>
                  <a:lnTo>
                    <a:pt x="369811" y="20167"/>
                  </a:lnTo>
                  <a:lnTo>
                    <a:pt x="325386" y="35280"/>
                  </a:lnTo>
                  <a:lnTo>
                    <a:pt x="282905" y="54254"/>
                  </a:lnTo>
                  <a:lnTo>
                    <a:pt x="242570" y="76860"/>
                  </a:lnTo>
                  <a:lnTo>
                    <a:pt x="204597" y="102895"/>
                  </a:lnTo>
                  <a:lnTo>
                    <a:pt x="169189" y="132143"/>
                  </a:lnTo>
                  <a:lnTo>
                    <a:pt x="136550" y="164414"/>
                  </a:lnTo>
                  <a:lnTo>
                    <a:pt x="106883" y="199478"/>
                  </a:lnTo>
                  <a:lnTo>
                    <a:pt x="80416" y="237121"/>
                  </a:lnTo>
                  <a:lnTo>
                    <a:pt x="57327" y="277152"/>
                  </a:lnTo>
                  <a:lnTo>
                    <a:pt x="37833" y="319354"/>
                  </a:lnTo>
                  <a:lnTo>
                    <a:pt x="22161" y="363499"/>
                  </a:lnTo>
                  <a:lnTo>
                    <a:pt x="10477" y="409409"/>
                  </a:lnTo>
                  <a:lnTo>
                    <a:pt x="3035" y="456780"/>
                  </a:lnTo>
                  <a:lnTo>
                    <a:pt x="0" y="505612"/>
                  </a:lnTo>
                  <a:lnTo>
                    <a:pt x="114" y="522668"/>
                  </a:lnTo>
                  <a:lnTo>
                    <a:pt x="444" y="532434"/>
                  </a:lnTo>
                  <a:lnTo>
                    <a:pt x="889" y="542074"/>
                  </a:lnTo>
                  <a:lnTo>
                    <a:pt x="1409" y="551637"/>
                  </a:lnTo>
                  <a:lnTo>
                    <a:pt x="0" y="551637"/>
                  </a:lnTo>
                  <a:lnTo>
                    <a:pt x="0" y="649363"/>
                  </a:lnTo>
                  <a:lnTo>
                    <a:pt x="2108" y="696048"/>
                  </a:lnTo>
                  <a:lnTo>
                    <a:pt x="8255" y="741362"/>
                  </a:lnTo>
                  <a:lnTo>
                    <a:pt x="18300" y="785444"/>
                  </a:lnTo>
                  <a:lnTo>
                    <a:pt x="32054" y="828014"/>
                  </a:lnTo>
                  <a:lnTo>
                    <a:pt x="49339" y="868883"/>
                  </a:lnTo>
                  <a:lnTo>
                    <a:pt x="69964" y="907859"/>
                  </a:lnTo>
                  <a:lnTo>
                    <a:pt x="93764" y="944778"/>
                  </a:lnTo>
                  <a:lnTo>
                    <a:pt x="120535" y="979436"/>
                  </a:lnTo>
                  <a:lnTo>
                    <a:pt x="150114" y="1011669"/>
                  </a:lnTo>
                  <a:lnTo>
                    <a:pt x="182321" y="1041273"/>
                  </a:lnTo>
                  <a:lnTo>
                    <a:pt x="216966" y="1068095"/>
                  </a:lnTo>
                  <a:lnTo>
                    <a:pt x="253873" y="1091920"/>
                  </a:lnTo>
                  <a:lnTo>
                    <a:pt x="292862" y="1112596"/>
                  </a:lnTo>
                  <a:lnTo>
                    <a:pt x="333743" y="1129906"/>
                  </a:lnTo>
                  <a:lnTo>
                    <a:pt x="376351" y="1143698"/>
                  </a:lnTo>
                  <a:lnTo>
                    <a:pt x="420497" y="1153769"/>
                  </a:lnTo>
                  <a:lnTo>
                    <a:pt x="466001" y="1159954"/>
                  </a:lnTo>
                  <a:lnTo>
                    <a:pt x="512673" y="1162050"/>
                  </a:lnTo>
                  <a:lnTo>
                    <a:pt x="2224214" y="1162050"/>
                  </a:lnTo>
                  <a:lnTo>
                    <a:pt x="2270899" y="1159967"/>
                  </a:lnTo>
                  <a:lnTo>
                    <a:pt x="2316403" y="1153795"/>
                  </a:lnTo>
                  <a:lnTo>
                    <a:pt x="2360549" y="1143749"/>
                  </a:lnTo>
                  <a:lnTo>
                    <a:pt x="2403144" y="1129995"/>
                  </a:lnTo>
                  <a:lnTo>
                    <a:pt x="2444038" y="1112710"/>
                  </a:lnTo>
                  <a:lnTo>
                    <a:pt x="2483027" y="1092085"/>
                  </a:lnTo>
                  <a:lnTo>
                    <a:pt x="2519934" y="1068285"/>
                  </a:lnTo>
                  <a:lnTo>
                    <a:pt x="2554567" y="1041514"/>
                  </a:lnTo>
                  <a:lnTo>
                    <a:pt x="2586774" y="1011936"/>
                  </a:lnTo>
                  <a:lnTo>
                    <a:pt x="2616352" y="979728"/>
                  </a:lnTo>
                  <a:lnTo>
                    <a:pt x="2635796" y="954570"/>
                  </a:lnTo>
                  <a:lnTo>
                    <a:pt x="2643136" y="945083"/>
                  </a:lnTo>
                  <a:lnTo>
                    <a:pt x="2666923" y="908177"/>
                  </a:lnTo>
                  <a:lnTo>
                    <a:pt x="2687548" y="869188"/>
                  </a:lnTo>
                  <a:lnTo>
                    <a:pt x="2704833" y="828306"/>
                  </a:lnTo>
                  <a:lnTo>
                    <a:pt x="2718587" y="785698"/>
                  </a:lnTo>
                  <a:lnTo>
                    <a:pt x="2728645" y="741553"/>
                  </a:lnTo>
                  <a:lnTo>
                    <a:pt x="2734805" y="696048"/>
                  </a:lnTo>
                  <a:lnTo>
                    <a:pt x="2736773" y="652195"/>
                  </a:lnTo>
                  <a:lnTo>
                    <a:pt x="2736900" y="551637"/>
                  </a:lnTo>
                  <a:lnTo>
                    <a:pt x="2735478" y="551637"/>
                  </a:lnTo>
                  <a:lnTo>
                    <a:pt x="2735999" y="542074"/>
                  </a:lnTo>
                  <a:lnTo>
                    <a:pt x="2736456" y="532434"/>
                  </a:lnTo>
                  <a:lnTo>
                    <a:pt x="2736773" y="522668"/>
                  </a:lnTo>
                  <a:lnTo>
                    <a:pt x="2736900" y="509155"/>
                  </a:lnTo>
                  <a:close/>
                </a:path>
              </a:pathLst>
            </a:custGeom>
            <a:solidFill>
              <a:srgbClr val="1F1246"/>
            </a:solidFill>
          </p:spPr>
          <p:txBody>
            <a:bodyPr wrap="square" lIns="0" tIns="0" rIns="0" bIns="0" rtlCol="0"/>
            <a:lstStyle/>
            <a:p>
              <a:endParaRPr dirty="0"/>
            </a:p>
          </p:txBody>
        </p:sp>
      </p:grpSp>
      <p:grpSp>
        <p:nvGrpSpPr>
          <p:cNvPr id="18" name="object 18"/>
          <p:cNvGrpSpPr/>
          <p:nvPr/>
        </p:nvGrpSpPr>
        <p:grpSpPr>
          <a:xfrm>
            <a:off x="13762761" y="1028801"/>
            <a:ext cx="3496945" cy="3234055"/>
            <a:chOff x="13762761" y="1028801"/>
            <a:chExt cx="3496945" cy="3234055"/>
          </a:xfrm>
        </p:grpSpPr>
        <p:pic>
          <p:nvPicPr>
            <p:cNvPr id="19" name="object 19"/>
            <p:cNvPicPr/>
            <p:nvPr/>
          </p:nvPicPr>
          <p:blipFill>
            <a:blip r:embed="rId6" cstate="print"/>
            <a:stretch>
              <a:fillRect/>
            </a:stretch>
          </p:blipFill>
          <p:spPr>
            <a:xfrm>
              <a:off x="15001834" y="2529036"/>
              <a:ext cx="2257424" cy="1733549"/>
            </a:xfrm>
            <a:prstGeom prst="rect">
              <a:avLst/>
            </a:prstGeom>
          </p:spPr>
        </p:pic>
        <p:pic>
          <p:nvPicPr>
            <p:cNvPr id="20" name="object 20"/>
            <p:cNvPicPr/>
            <p:nvPr/>
          </p:nvPicPr>
          <p:blipFill>
            <a:blip r:embed="rId7" cstate="print"/>
            <a:stretch>
              <a:fillRect/>
            </a:stretch>
          </p:blipFill>
          <p:spPr>
            <a:xfrm>
              <a:off x="15478041" y="1033063"/>
              <a:ext cx="1781174" cy="2357883"/>
            </a:xfrm>
            <a:prstGeom prst="rect">
              <a:avLst/>
            </a:prstGeom>
          </p:spPr>
        </p:pic>
        <p:pic>
          <p:nvPicPr>
            <p:cNvPr id="21" name="object 21"/>
            <p:cNvPicPr/>
            <p:nvPr/>
          </p:nvPicPr>
          <p:blipFill>
            <a:blip r:embed="rId8" cstate="print"/>
            <a:stretch>
              <a:fillRect/>
            </a:stretch>
          </p:blipFill>
          <p:spPr>
            <a:xfrm>
              <a:off x="13762761" y="1028801"/>
              <a:ext cx="2475648" cy="1885733"/>
            </a:xfrm>
            <a:prstGeom prst="rect">
              <a:avLst/>
            </a:prstGeom>
          </p:spPr>
        </p:pic>
      </p:grpSp>
      <p:sp>
        <p:nvSpPr>
          <p:cNvPr id="22" name="object 22"/>
          <p:cNvSpPr txBox="1">
            <a:spLocks noGrp="1"/>
          </p:cNvSpPr>
          <p:nvPr>
            <p:ph type="title"/>
          </p:nvPr>
        </p:nvSpPr>
        <p:spPr>
          <a:prstGeom prst="rect">
            <a:avLst/>
          </a:prstGeom>
        </p:spPr>
        <p:txBody>
          <a:bodyPr vert="horz" wrap="square" lIns="0" tIns="763270" rIns="0" bIns="0" rtlCol="0">
            <a:spAutoFit/>
          </a:bodyPr>
          <a:lstStyle/>
          <a:p>
            <a:pPr marL="635" algn="ctr">
              <a:lnSpc>
                <a:spcPct val="100000"/>
              </a:lnSpc>
              <a:spcBef>
                <a:spcPts val="6010"/>
              </a:spcBef>
            </a:pPr>
            <a:r>
              <a:rPr spc="220" dirty="0"/>
              <a:t>QUIZ</a:t>
            </a:r>
          </a:p>
          <a:p>
            <a:pPr marL="635" algn="ctr">
              <a:lnSpc>
                <a:spcPct val="100000"/>
              </a:lnSpc>
              <a:spcBef>
                <a:spcPts val="2640"/>
              </a:spcBef>
            </a:pPr>
            <a:r>
              <a:rPr sz="5200" spc="-5" dirty="0">
                <a:latin typeface="Cambria"/>
                <a:cs typeface="Cambria"/>
              </a:rPr>
              <a:t>Lets</a:t>
            </a:r>
            <a:r>
              <a:rPr sz="5200" spc="195" dirty="0">
                <a:latin typeface="Cambria"/>
                <a:cs typeface="Cambria"/>
              </a:rPr>
              <a:t> </a:t>
            </a:r>
            <a:r>
              <a:rPr sz="5200" spc="-20" dirty="0">
                <a:latin typeface="Cambria"/>
                <a:cs typeface="Cambria"/>
              </a:rPr>
              <a:t>Go!</a:t>
            </a:r>
            <a:endParaRPr sz="5200" dirty="0">
              <a:latin typeface="Cambria"/>
              <a:cs typeface="Cambria"/>
            </a:endParaRPr>
          </a:p>
        </p:txBody>
      </p:sp>
      <p:grpSp>
        <p:nvGrpSpPr>
          <p:cNvPr id="6" name="object 13">
            <a:extLst>
              <a:ext uri="{FF2B5EF4-FFF2-40B4-BE49-F238E27FC236}">
                <a16:creationId xmlns:a16="http://schemas.microsoft.com/office/drawing/2014/main" id="{F9F32BA1-42AA-54A0-404A-FBA255CC5E99}"/>
              </a:ext>
            </a:extLst>
          </p:cNvPr>
          <p:cNvGrpSpPr/>
          <p:nvPr/>
        </p:nvGrpSpPr>
        <p:grpSpPr>
          <a:xfrm>
            <a:off x="381000" y="342900"/>
            <a:ext cx="1600200" cy="1600200"/>
            <a:chOff x="16268661" y="9070923"/>
            <a:chExt cx="923925" cy="923925"/>
          </a:xfrm>
        </p:grpSpPr>
        <p:sp>
          <p:nvSpPr>
            <p:cNvPr id="7" name="object 14">
              <a:hlinkClick r:id="rId9" action="ppaction://hlinksldjump"/>
              <a:extLst>
                <a:ext uri="{FF2B5EF4-FFF2-40B4-BE49-F238E27FC236}">
                  <a16:creationId xmlns:a16="http://schemas.microsoft.com/office/drawing/2014/main" id="{2B5ABDB3-3719-4B8C-C768-6CD07878DE50}"/>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8" name="object 15">
              <a:hlinkClick r:id="rId9" action="ppaction://hlinksldjump"/>
              <a:extLst>
                <a:ext uri="{FF2B5EF4-FFF2-40B4-BE49-F238E27FC236}">
                  <a16:creationId xmlns:a16="http://schemas.microsoft.com/office/drawing/2014/main" id="{0988D35F-F493-3BFA-7644-42D5DA1C8BBC}"/>
                </a:ext>
              </a:extLst>
            </p:cNvPr>
            <p:cNvPicPr/>
            <p:nvPr/>
          </p:nvPicPr>
          <p:blipFill>
            <a:blip r:embed="rId10" cstate="print"/>
            <a:stretch>
              <a:fillRect/>
            </a:stretch>
          </p:blipFill>
          <p:spPr>
            <a:xfrm>
              <a:off x="16576672" y="9532886"/>
              <a:ext cx="153952" cy="17594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80">
                                          <p:stCondLst>
                                            <p:cond delay="0"/>
                                          </p:stCondLst>
                                        </p:cTn>
                                        <p:tgtEl>
                                          <p:spTgt spid="22"/>
                                        </p:tgtEl>
                                      </p:cBhvr>
                                    </p:animEffect>
                                    <p:anim calcmode="lin" valueType="num">
                                      <p:cBhvr>
                                        <p:cTn id="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
                                        </p:tgtEl>
                                      </p:cBhvr>
                                      <p:to x="100000" y="60000"/>
                                    </p:animScale>
                                    <p:animScale>
                                      <p:cBhvr>
                                        <p:cTn id="14" dur="166" decel="50000">
                                          <p:stCondLst>
                                            <p:cond delay="676"/>
                                          </p:stCondLst>
                                        </p:cTn>
                                        <p:tgtEl>
                                          <p:spTgt spid="22"/>
                                        </p:tgtEl>
                                      </p:cBhvr>
                                      <p:to x="100000" y="100000"/>
                                    </p:animScale>
                                    <p:animScale>
                                      <p:cBhvr>
                                        <p:cTn id="15" dur="26">
                                          <p:stCondLst>
                                            <p:cond delay="1312"/>
                                          </p:stCondLst>
                                        </p:cTn>
                                        <p:tgtEl>
                                          <p:spTgt spid="22"/>
                                        </p:tgtEl>
                                      </p:cBhvr>
                                      <p:to x="100000" y="80000"/>
                                    </p:animScale>
                                    <p:animScale>
                                      <p:cBhvr>
                                        <p:cTn id="16" dur="166" decel="50000">
                                          <p:stCondLst>
                                            <p:cond delay="1338"/>
                                          </p:stCondLst>
                                        </p:cTn>
                                        <p:tgtEl>
                                          <p:spTgt spid="22"/>
                                        </p:tgtEl>
                                      </p:cBhvr>
                                      <p:to x="100000" y="100000"/>
                                    </p:animScale>
                                    <p:animScale>
                                      <p:cBhvr>
                                        <p:cTn id="17" dur="26">
                                          <p:stCondLst>
                                            <p:cond delay="1642"/>
                                          </p:stCondLst>
                                        </p:cTn>
                                        <p:tgtEl>
                                          <p:spTgt spid="22"/>
                                        </p:tgtEl>
                                      </p:cBhvr>
                                      <p:to x="100000" y="90000"/>
                                    </p:animScale>
                                    <p:animScale>
                                      <p:cBhvr>
                                        <p:cTn id="18" dur="166" decel="50000">
                                          <p:stCondLst>
                                            <p:cond delay="1668"/>
                                          </p:stCondLst>
                                        </p:cTn>
                                        <p:tgtEl>
                                          <p:spTgt spid="22"/>
                                        </p:tgtEl>
                                      </p:cBhvr>
                                      <p:to x="100000" y="100000"/>
                                    </p:animScale>
                                    <p:animScale>
                                      <p:cBhvr>
                                        <p:cTn id="19" dur="26">
                                          <p:stCondLst>
                                            <p:cond delay="1808"/>
                                          </p:stCondLst>
                                        </p:cTn>
                                        <p:tgtEl>
                                          <p:spTgt spid="22"/>
                                        </p:tgtEl>
                                      </p:cBhvr>
                                      <p:to x="100000" y="95000"/>
                                    </p:animScale>
                                    <p:animScale>
                                      <p:cBhvr>
                                        <p:cTn id="20"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034820" y="3721340"/>
            <a:ext cx="4267033" cy="4857749"/>
          </a:xfrm>
          <a:prstGeom prst="rect">
            <a:avLst/>
          </a:prstGeom>
        </p:spPr>
      </p:pic>
      <p:sp>
        <p:nvSpPr>
          <p:cNvPr id="5" name="object 5"/>
          <p:cNvSpPr/>
          <p:nvPr/>
        </p:nvSpPr>
        <p:spPr>
          <a:xfrm>
            <a:off x="-102721" y="-59676"/>
            <a:ext cx="18288000" cy="3714750"/>
          </a:xfrm>
          <a:custGeom>
            <a:avLst/>
            <a:gdLst/>
            <a:ahLst/>
            <a:cxnLst/>
            <a:rect l="l" t="t" r="r" b="b"/>
            <a:pathLst>
              <a:path w="18288000" h="3714750">
                <a:moveTo>
                  <a:pt x="18287998" y="3714749"/>
                </a:moveTo>
                <a:lnTo>
                  <a:pt x="0" y="3714749"/>
                </a:lnTo>
                <a:lnTo>
                  <a:pt x="0" y="0"/>
                </a:lnTo>
                <a:lnTo>
                  <a:pt x="18287998" y="0"/>
                </a:lnTo>
                <a:lnTo>
                  <a:pt x="18287998" y="3714749"/>
                </a:lnTo>
                <a:close/>
              </a:path>
            </a:pathLst>
          </a:custGeom>
          <a:solidFill>
            <a:srgbClr val="FFCDCD">
              <a:alpha val="6979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12554907" y="1030938"/>
            <a:ext cx="3611566" cy="3617629"/>
          </a:xfrm>
          <a:prstGeom prst="rect">
            <a:avLst/>
          </a:prstGeom>
        </p:spPr>
      </p:pic>
      <p:pic>
        <p:nvPicPr>
          <p:cNvPr id="7" name="object 7"/>
          <p:cNvPicPr/>
          <p:nvPr/>
        </p:nvPicPr>
        <p:blipFill>
          <a:blip r:embed="rId4" cstate="print"/>
          <a:stretch>
            <a:fillRect/>
          </a:stretch>
        </p:blipFill>
        <p:spPr>
          <a:xfrm>
            <a:off x="10015353" y="2779"/>
            <a:ext cx="1985431" cy="1235595"/>
          </a:xfrm>
          <a:prstGeom prst="rect">
            <a:avLst/>
          </a:prstGeom>
        </p:spPr>
      </p:pic>
      <p:sp>
        <p:nvSpPr>
          <p:cNvPr id="8" name="object 8"/>
          <p:cNvSpPr txBox="1">
            <a:spLocks noGrp="1"/>
          </p:cNvSpPr>
          <p:nvPr>
            <p:ph type="title"/>
          </p:nvPr>
        </p:nvSpPr>
        <p:spPr>
          <a:xfrm>
            <a:off x="1016000" y="1149350"/>
            <a:ext cx="6049010" cy="1490152"/>
          </a:xfrm>
          <a:prstGeom prst="rect">
            <a:avLst/>
          </a:prstGeom>
        </p:spPr>
        <p:txBody>
          <a:bodyPr vert="horz" wrap="square" lIns="0" tIns="12700" rIns="0" bIns="0" rtlCol="0">
            <a:spAutoFit/>
          </a:bodyPr>
          <a:lstStyle/>
          <a:p>
            <a:pPr marL="12700">
              <a:lnSpc>
                <a:spcPct val="100000"/>
              </a:lnSpc>
              <a:spcBef>
                <a:spcPts val="100"/>
              </a:spcBef>
            </a:pPr>
            <a:r>
              <a:rPr sz="9600" spc="125" dirty="0">
                <a:solidFill>
                  <a:srgbClr val="1F254D"/>
                </a:solidFill>
                <a:latin typeface="Baguet Script" panose="00000500000000000000" pitchFamily="2" charset="0"/>
                <a:cs typeface="Arial"/>
              </a:rPr>
              <a:t>Main</a:t>
            </a:r>
            <a:r>
              <a:rPr sz="9600" spc="-430" dirty="0">
                <a:solidFill>
                  <a:srgbClr val="1F254D"/>
                </a:solidFill>
                <a:latin typeface="Baguet Script" panose="00000500000000000000" pitchFamily="2" charset="0"/>
                <a:cs typeface="Arial"/>
              </a:rPr>
              <a:t> </a:t>
            </a:r>
            <a:r>
              <a:rPr sz="9600" spc="190" dirty="0">
                <a:solidFill>
                  <a:srgbClr val="1F254D"/>
                </a:solidFill>
                <a:latin typeface="Baguet Script" panose="00000500000000000000" pitchFamily="2" charset="0"/>
                <a:cs typeface="Arial"/>
              </a:rPr>
              <a:t>Menu</a:t>
            </a:r>
            <a:endParaRPr sz="9600" dirty="0">
              <a:latin typeface="Baguet Script" panose="00000500000000000000" pitchFamily="2" charset="0"/>
              <a:cs typeface="Arial"/>
            </a:endParaRPr>
          </a:p>
        </p:txBody>
      </p:sp>
      <p:sp>
        <p:nvSpPr>
          <p:cNvPr id="14" name="object 14">
            <a:hlinkClick r:id="rId5" action="ppaction://hlinksldjump"/>
          </p:cNvPr>
          <p:cNvSpPr/>
          <p:nvPr/>
        </p:nvSpPr>
        <p:spPr>
          <a:xfrm>
            <a:off x="1011993" y="8294416"/>
            <a:ext cx="5120005" cy="1475111"/>
          </a:xfrm>
          <a:custGeom>
            <a:avLst/>
            <a:gdLst/>
            <a:ahLst/>
            <a:cxnLst/>
            <a:rect l="l" t="t" r="r" b="b"/>
            <a:pathLst>
              <a:path w="5120005" h="1009650">
                <a:moveTo>
                  <a:pt x="4842464" y="1009652"/>
                </a:moveTo>
                <a:lnTo>
                  <a:pt x="277502" y="1009652"/>
                </a:lnTo>
                <a:lnTo>
                  <a:pt x="235839" y="1005560"/>
                </a:lnTo>
                <a:lnTo>
                  <a:pt x="195220" y="995417"/>
                </a:lnTo>
                <a:lnTo>
                  <a:pt x="156542" y="979444"/>
                </a:lnTo>
                <a:lnTo>
                  <a:pt x="120626" y="957981"/>
                </a:lnTo>
                <a:lnTo>
                  <a:pt x="88264" y="931502"/>
                </a:lnTo>
                <a:lnTo>
                  <a:pt x="60144" y="900570"/>
                </a:lnTo>
                <a:lnTo>
                  <a:pt x="36885" y="865865"/>
                </a:lnTo>
                <a:lnTo>
                  <a:pt x="18982" y="828126"/>
                </a:lnTo>
                <a:lnTo>
                  <a:pt x="6829" y="788184"/>
                </a:lnTo>
                <a:lnTo>
                  <a:pt x="685" y="746889"/>
                </a:lnTo>
                <a:lnTo>
                  <a:pt x="0" y="732984"/>
                </a:lnTo>
                <a:lnTo>
                  <a:pt x="0" y="276752"/>
                </a:lnTo>
                <a:lnTo>
                  <a:pt x="4103" y="235214"/>
                </a:lnTo>
                <a:lnTo>
                  <a:pt x="14277" y="194718"/>
                </a:lnTo>
                <a:lnTo>
                  <a:pt x="30298" y="156156"/>
                </a:lnTo>
                <a:lnTo>
                  <a:pt x="51826" y="120348"/>
                </a:lnTo>
                <a:lnTo>
                  <a:pt x="78384" y="88084"/>
                </a:lnTo>
                <a:lnTo>
                  <a:pt x="109411" y="60048"/>
                </a:lnTo>
                <a:lnTo>
                  <a:pt x="144220" y="36859"/>
                </a:lnTo>
                <a:lnTo>
                  <a:pt x="182073" y="19010"/>
                </a:lnTo>
                <a:lnTo>
                  <a:pt x="222135" y="6894"/>
                </a:lnTo>
                <a:lnTo>
                  <a:pt x="263555" y="768"/>
                </a:lnTo>
                <a:lnTo>
                  <a:pt x="284488" y="0"/>
                </a:lnTo>
                <a:lnTo>
                  <a:pt x="4842464" y="85"/>
                </a:lnTo>
                <a:lnTo>
                  <a:pt x="4884127" y="4176"/>
                </a:lnTo>
                <a:lnTo>
                  <a:pt x="4924746" y="14320"/>
                </a:lnTo>
                <a:lnTo>
                  <a:pt x="4963423" y="30293"/>
                </a:lnTo>
                <a:lnTo>
                  <a:pt x="4999339" y="51755"/>
                </a:lnTo>
                <a:lnTo>
                  <a:pt x="5031701" y="78234"/>
                </a:lnTo>
                <a:lnTo>
                  <a:pt x="5059822" y="109167"/>
                </a:lnTo>
                <a:lnTo>
                  <a:pt x="5083081" y="143871"/>
                </a:lnTo>
                <a:lnTo>
                  <a:pt x="5100984" y="181611"/>
                </a:lnTo>
                <a:lnTo>
                  <a:pt x="5113137" y="221552"/>
                </a:lnTo>
                <a:lnTo>
                  <a:pt x="5119281" y="262848"/>
                </a:lnTo>
                <a:lnTo>
                  <a:pt x="5119966" y="732984"/>
                </a:lnTo>
                <a:lnTo>
                  <a:pt x="5119281" y="746889"/>
                </a:lnTo>
                <a:lnTo>
                  <a:pt x="5113137" y="788184"/>
                </a:lnTo>
                <a:lnTo>
                  <a:pt x="5100984" y="828126"/>
                </a:lnTo>
                <a:lnTo>
                  <a:pt x="5083081" y="865865"/>
                </a:lnTo>
                <a:lnTo>
                  <a:pt x="5059822" y="900570"/>
                </a:lnTo>
                <a:lnTo>
                  <a:pt x="5031701" y="931502"/>
                </a:lnTo>
                <a:lnTo>
                  <a:pt x="4999339" y="957981"/>
                </a:lnTo>
                <a:lnTo>
                  <a:pt x="4963423" y="979444"/>
                </a:lnTo>
                <a:lnTo>
                  <a:pt x="4924745" y="995417"/>
                </a:lnTo>
                <a:lnTo>
                  <a:pt x="4884127" y="1005560"/>
                </a:lnTo>
                <a:lnTo>
                  <a:pt x="4842464" y="1009652"/>
                </a:lnTo>
                <a:close/>
              </a:path>
            </a:pathLst>
          </a:custGeom>
          <a:solidFill>
            <a:srgbClr val="1F254D"/>
          </a:solidFill>
        </p:spPr>
        <p:txBody>
          <a:bodyPr wrap="square" lIns="0" tIns="0" rIns="0" bIns="0" rtlCol="0"/>
          <a:lstStyle/>
          <a:p>
            <a:endParaRPr/>
          </a:p>
        </p:txBody>
      </p:sp>
      <p:sp>
        <p:nvSpPr>
          <p:cNvPr id="18" name="object 18">
            <a:hlinkClick r:id="rId6" action="ppaction://hlinksldjump"/>
          </p:cNvPr>
          <p:cNvSpPr/>
          <p:nvPr/>
        </p:nvSpPr>
        <p:spPr>
          <a:xfrm>
            <a:off x="7434900" y="8294416"/>
            <a:ext cx="5120005" cy="1475111"/>
          </a:xfrm>
          <a:custGeom>
            <a:avLst/>
            <a:gdLst/>
            <a:ahLst/>
            <a:cxnLst/>
            <a:rect l="l" t="t" r="r" b="b"/>
            <a:pathLst>
              <a:path w="5120005" h="1009650">
                <a:moveTo>
                  <a:pt x="4842464" y="1009652"/>
                </a:moveTo>
                <a:lnTo>
                  <a:pt x="277502" y="1009652"/>
                </a:lnTo>
                <a:lnTo>
                  <a:pt x="235839" y="1005560"/>
                </a:lnTo>
                <a:lnTo>
                  <a:pt x="195220" y="995417"/>
                </a:lnTo>
                <a:lnTo>
                  <a:pt x="156542" y="979444"/>
                </a:lnTo>
                <a:lnTo>
                  <a:pt x="120626" y="957981"/>
                </a:lnTo>
                <a:lnTo>
                  <a:pt x="88264" y="931502"/>
                </a:lnTo>
                <a:lnTo>
                  <a:pt x="60144" y="900570"/>
                </a:lnTo>
                <a:lnTo>
                  <a:pt x="36885" y="865865"/>
                </a:lnTo>
                <a:lnTo>
                  <a:pt x="18982" y="828126"/>
                </a:lnTo>
                <a:lnTo>
                  <a:pt x="6829" y="788184"/>
                </a:lnTo>
                <a:lnTo>
                  <a:pt x="685" y="746889"/>
                </a:lnTo>
                <a:lnTo>
                  <a:pt x="0" y="732984"/>
                </a:lnTo>
                <a:lnTo>
                  <a:pt x="0" y="276752"/>
                </a:lnTo>
                <a:lnTo>
                  <a:pt x="4103" y="235214"/>
                </a:lnTo>
                <a:lnTo>
                  <a:pt x="14277" y="194718"/>
                </a:lnTo>
                <a:lnTo>
                  <a:pt x="30298" y="156156"/>
                </a:lnTo>
                <a:lnTo>
                  <a:pt x="51826" y="120348"/>
                </a:lnTo>
                <a:lnTo>
                  <a:pt x="78384" y="88084"/>
                </a:lnTo>
                <a:lnTo>
                  <a:pt x="109411" y="60048"/>
                </a:lnTo>
                <a:lnTo>
                  <a:pt x="144220" y="36859"/>
                </a:lnTo>
                <a:lnTo>
                  <a:pt x="182073" y="19010"/>
                </a:lnTo>
                <a:lnTo>
                  <a:pt x="222135" y="6894"/>
                </a:lnTo>
                <a:lnTo>
                  <a:pt x="263555" y="768"/>
                </a:lnTo>
                <a:lnTo>
                  <a:pt x="284488" y="0"/>
                </a:lnTo>
                <a:lnTo>
                  <a:pt x="4842464" y="85"/>
                </a:lnTo>
                <a:lnTo>
                  <a:pt x="4884127" y="4176"/>
                </a:lnTo>
                <a:lnTo>
                  <a:pt x="4924746" y="14320"/>
                </a:lnTo>
                <a:lnTo>
                  <a:pt x="4963423" y="30293"/>
                </a:lnTo>
                <a:lnTo>
                  <a:pt x="4999339" y="51755"/>
                </a:lnTo>
                <a:lnTo>
                  <a:pt x="5031701" y="78234"/>
                </a:lnTo>
                <a:lnTo>
                  <a:pt x="5059822" y="109167"/>
                </a:lnTo>
                <a:lnTo>
                  <a:pt x="5083081" y="143871"/>
                </a:lnTo>
                <a:lnTo>
                  <a:pt x="5100984" y="181611"/>
                </a:lnTo>
                <a:lnTo>
                  <a:pt x="5113137" y="221552"/>
                </a:lnTo>
                <a:lnTo>
                  <a:pt x="5119281" y="262848"/>
                </a:lnTo>
                <a:lnTo>
                  <a:pt x="5119966" y="732984"/>
                </a:lnTo>
                <a:lnTo>
                  <a:pt x="5119281" y="746889"/>
                </a:lnTo>
                <a:lnTo>
                  <a:pt x="5113137" y="788184"/>
                </a:lnTo>
                <a:lnTo>
                  <a:pt x="5100984" y="828126"/>
                </a:lnTo>
                <a:lnTo>
                  <a:pt x="5083081" y="865865"/>
                </a:lnTo>
                <a:lnTo>
                  <a:pt x="5059822" y="900570"/>
                </a:lnTo>
                <a:lnTo>
                  <a:pt x="5031701" y="931502"/>
                </a:lnTo>
                <a:lnTo>
                  <a:pt x="4999339" y="957981"/>
                </a:lnTo>
                <a:lnTo>
                  <a:pt x="4963423" y="979444"/>
                </a:lnTo>
                <a:lnTo>
                  <a:pt x="4924745" y="995417"/>
                </a:lnTo>
                <a:lnTo>
                  <a:pt x="4884127" y="1005560"/>
                </a:lnTo>
                <a:lnTo>
                  <a:pt x="4842464" y="1009652"/>
                </a:lnTo>
                <a:close/>
              </a:path>
            </a:pathLst>
          </a:custGeom>
          <a:solidFill>
            <a:srgbClr val="A6A2A2"/>
          </a:solidFill>
        </p:spPr>
        <p:txBody>
          <a:bodyPr wrap="square" lIns="0" tIns="0" rIns="0" bIns="0" rtlCol="0"/>
          <a:lstStyle/>
          <a:p>
            <a:endParaRPr dirty="0"/>
          </a:p>
        </p:txBody>
      </p:sp>
      <p:sp>
        <p:nvSpPr>
          <p:cNvPr id="20" name="object 20">
            <a:hlinkClick r:id="rId7" action="ppaction://hlinksldjump"/>
          </p:cNvPr>
          <p:cNvSpPr/>
          <p:nvPr/>
        </p:nvSpPr>
        <p:spPr>
          <a:xfrm>
            <a:off x="7434902" y="4006012"/>
            <a:ext cx="5120005" cy="1475111"/>
          </a:xfrm>
          <a:custGeom>
            <a:avLst/>
            <a:gdLst/>
            <a:ahLst/>
            <a:cxnLst/>
            <a:rect l="l" t="t" r="r" b="b"/>
            <a:pathLst>
              <a:path w="5120005" h="1009650">
                <a:moveTo>
                  <a:pt x="4842464" y="1009652"/>
                </a:moveTo>
                <a:lnTo>
                  <a:pt x="277502" y="1009652"/>
                </a:lnTo>
                <a:lnTo>
                  <a:pt x="235839" y="1005560"/>
                </a:lnTo>
                <a:lnTo>
                  <a:pt x="195220" y="995417"/>
                </a:lnTo>
                <a:lnTo>
                  <a:pt x="156542" y="979444"/>
                </a:lnTo>
                <a:lnTo>
                  <a:pt x="120626" y="957981"/>
                </a:lnTo>
                <a:lnTo>
                  <a:pt x="88264" y="931502"/>
                </a:lnTo>
                <a:lnTo>
                  <a:pt x="60144" y="900570"/>
                </a:lnTo>
                <a:lnTo>
                  <a:pt x="36885" y="865865"/>
                </a:lnTo>
                <a:lnTo>
                  <a:pt x="18982" y="828126"/>
                </a:lnTo>
                <a:lnTo>
                  <a:pt x="6829" y="788184"/>
                </a:lnTo>
                <a:lnTo>
                  <a:pt x="685" y="746889"/>
                </a:lnTo>
                <a:lnTo>
                  <a:pt x="0" y="732984"/>
                </a:lnTo>
                <a:lnTo>
                  <a:pt x="0" y="276752"/>
                </a:lnTo>
                <a:lnTo>
                  <a:pt x="4103" y="235214"/>
                </a:lnTo>
                <a:lnTo>
                  <a:pt x="14277" y="194718"/>
                </a:lnTo>
                <a:lnTo>
                  <a:pt x="30298" y="156156"/>
                </a:lnTo>
                <a:lnTo>
                  <a:pt x="51826" y="120348"/>
                </a:lnTo>
                <a:lnTo>
                  <a:pt x="78384" y="88084"/>
                </a:lnTo>
                <a:lnTo>
                  <a:pt x="109411" y="60048"/>
                </a:lnTo>
                <a:lnTo>
                  <a:pt x="144220" y="36859"/>
                </a:lnTo>
                <a:lnTo>
                  <a:pt x="182073" y="19010"/>
                </a:lnTo>
                <a:lnTo>
                  <a:pt x="222135" y="6894"/>
                </a:lnTo>
                <a:lnTo>
                  <a:pt x="263555" y="768"/>
                </a:lnTo>
                <a:lnTo>
                  <a:pt x="284488" y="0"/>
                </a:lnTo>
                <a:lnTo>
                  <a:pt x="4842464" y="85"/>
                </a:lnTo>
                <a:lnTo>
                  <a:pt x="4884127" y="4176"/>
                </a:lnTo>
                <a:lnTo>
                  <a:pt x="4924746" y="14320"/>
                </a:lnTo>
                <a:lnTo>
                  <a:pt x="4963423" y="30293"/>
                </a:lnTo>
                <a:lnTo>
                  <a:pt x="4999339" y="51755"/>
                </a:lnTo>
                <a:lnTo>
                  <a:pt x="5031701" y="78234"/>
                </a:lnTo>
                <a:lnTo>
                  <a:pt x="5059822" y="109167"/>
                </a:lnTo>
                <a:lnTo>
                  <a:pt x="5083081" y="143871"/>
                </a:lnTo>
                <a:lnTo>
                  <a:pt x="5100984" y="181611"/>
                </a:lnTo>
                <a:lnTo>
                  <a:pt x="5113137" y="221552"/>
                </a:lnTo>
                <a:lnTo>
                  <a:pt x="5119281" y="262848"/>
                </a:lnTo>
                <a:lnTo>
                  <a:pt x="5119966" y="732984"/>
                </a:lnTo>
                <a:lnTo>
                  <a:pt x="5119281" y="746889"/>
                </a:lnTo>
                <a:lnTo>
                  <a:pt x="5113137" y="788184"/>
                </a:lnTo>
                <a:lnTo>
                  <a:pt x="5100984" y="828126"/>
                </a:lnTo>
                <a:lnTo>
                  <a:pt x="5083081" y="865865"/>
                </a:lnTo>
                <a:lnTo>
                  <a:pt x="5059822" y="900570"/>
                </a:lnTo>
                <a:lnTo>
                  <a:pt x="5031701" y="931502"/>
                </a:lnTo>
                <a:lnTo>
                  <a:pt x="4999339" y="957981"/>
                </a:lnTo>
                <a:lnTo>
                  <a:pt x="4963423" y="979444"/>
                </a:lnTo>
                <a:lnTo>
                  <a:pt x="4924745" y="995417"/>
                </a:lnTo>
                <a:lnTo>
                  <a:pt x="4884127" y="1005560"/>
                </a:lnTo>
                <a:lnTo>
                  <a:pt x="4842464" y="1009652"/>
                </a:lnTo>
                <a:close/>
              </a:path>
            </a:pathLst>
          </a:custGeom>
          <a:solidFill>
            <a:srgbClr val="A6A2A2"/>
          </a:solidFill>
        </p:spPr>
        <p:txBody>
          <a:bodyPr wrap="square" lIns="0" tIns="0" rIns="0" bIns="0" rtlCol="0"/>
          <a:lstStyle/>
          <a:p>
            <a:endParaRPr/>
          </a:p>
        </p:txBody>
      </p:sp>
      <p:sp>
        <p:nvSpPr>
          <p:cNvPr id="24" name="object 24">
            <a:hlinkClick r:id="rId7" action="ppaction://hlinksldjump"/>
          </p:cNvPr>
          <p:cNvSpPr txBox="1"/>
          <p:nvPr/>
        </p:nvSpPr>
        <p:spPr>
          <a:xfrm>
            <a:off x="7840301" y="4311469"/>
            <a:ext cx="4217670" cy="813043"/>
          </a:xfrm>
          <a:prstGeom prst="rect">
            <a:avLst/>
          </a:prstGeom>
        </p:spPr>
        <p:txBody>
          <a:bodyPr vert="horz" wrap="square" lIns="0" tIns="12700" rIns="0" bIns="0" rtlCol="0">
            <a:spAutoFit/>
          </a:bodyPr>
          <a:lstStyle/>
          <a:p>
            <a:pPr marR="1974850" algn="ctr">
              <a:lnSpc>
                <a:spcPct val="100000"/>
              </a:lnSpc>
              <a:spcBef>
                <a:spcPts val="100"/>
              </a:spcBef>
            </a:pPr>
            <a:r>
              <a:rPr sz="5200" b="1" spc="55" dirty="0" err="1">
                <a:solidFill>
                  <a:srgbClr val="1F254D"/>
                </a:solidFill>
                <a:latin typeface="Cambria"/>
                <a:cs typeface="Cambria"/>
              </a:rPr>
              <a:t>Tujua</a:t>
            </a:r>
            <a:r>
              <a:rPr lang="en-US" sz="5200" b="1" spc="55" dirty="0" err="1">
                <a:solidFill>
                  <a:srgbClr val="1F254D"/>
                </a:solidFill>
                <a:latin typeface="Cambria"/>
                <a:cs typeface="Cambria"/>
              </a:rPr>
              <a:t>n</a:t>
            </a:r>
            <a:endParaRPr sz="5200" dirty="0">
              <a:latin typeface="Cambria"/>
              <a:cs typeface="Cambria"/>
            </a:endParaRPr>
          </a:p>
        </p:txBody>
      </p:sp>
      <p:sp>
        <p:nvSpPr>
          <p:cNvPr id="36" name="object 16">
            <a:hlinkClick r:id="rId5" action="ppaction://hlinksldjump"/>
            <a:extLst>
              <a:ext uri="{FF2B5EF4-FFF2-40B4-BE49-F238E27FC236}">
                <a16:creationId xmlns:a16="http://schemas.microsoft.com/office/drawing/2014/main" id="{F2BDF489-75B6-3FC3-C79A-F95EE9A3F7B4}"/>
              </a:ext>
            </a:extLst>
          </p:cNvPr>
          <p:cNvSpPr txBox="1"/>
          <p:nvPr/>
        </p:nvSpPr>
        <p:spPr>
          <a:xfrm>
            <a:off x="1365439" y="8590473"/>
            <a:ext cx="3795395" cy="813043"/>
          </a:xfrm>
          <a:prstGeom prst="rect">
            <a:avLst/>
          </a:prstGeom>
        </p:spPr>
        <p:txBody>
          <a:bodyPr vert="horz" wrap="square" lIns="0" tIns="12700" rIns="0" bIns="0" rtlCol="0">
            <a:spAutoFit/>
          </a:bodyPr>
          <a:lstStyle/>
          <a:p>
            <a:pPr marL="12700">
              <a:lnSpc>
                <a:spcPct val="100000"/>
              </a:lnSpc>
              <a:spcBef>
                <a:spcPts val="100"/>
              </a:spcBef>
            </a:pPr>
            <a:r>
              <a:rPr lang="en-US" sz="5200" b="1" spc="-340" dirty="0">
                <a:solidFill>
                  <a:srgbClr val="A6A2A2"/>
                </a:solidFill>
                <a:latin typeface="Cambria"/>
                <a:cs typeface="Cambria"/>
              </a:rPr>
              <a:t>Video</a:t>
            </a:r>
            <a:endParaRPr sz="5200" dirty="0">
              <a:solidFill>
                <a:srgbClr val="A6A2A2"/>
              </a:solidFill>
              <a:latin typeface="Cambria"/>
              <a:cs typeface="Cambria"/>
            </a:endParaRPr>
          </a:p>
        </p:txBody>
      </p:sp>
      <p:sp>
        <p:nvSpPr>
          <p:cNvPr id="38" name="object 24">
            <a:hlinkClick r:id="rId6" action="ppaction://hlinksldjump"/>
            <a:extLst>
              <a:ext uri="{FF2B5EF4-FFF2-40B4-BE49-F238E27FC236}">
                <a16:creationId xmlns:a16="http://schemas.microsoft.com/office/drawing/2014/main" id="{43A755F8-67A9-0C35-FD9F-063AC4D95E8D}"/>
              </a:ext>
            </a:extLst>
          </p:cNvPr>
          <p:cNvSpPr txBox="1"/>
          <p:nvPr/>
        </p:nvSpPr>
        <p:spPr>
          <a:xfrm>
            <a:off x="7578889" y="8579089"/>
            <a:ext cx="4217670" cy="813043"/>
          </a:xfrm>
          <a:prstGeom prst="rect">
            <a:avLst/>
          </a:prstGeom>
        </p:spPr>
        <p:txBody>
          <a:bodyPr vert="horz" wrap="square" lIns="0" tIns="12700" rIns="0" bIns="0" rtlCol="0">
            <a:spAutoFit/>
          </a:bodyPr>
          <a:lstStyle/>
          <a:p>
            <a:pPr marR="1974850" algn="ctr">
              <a:lnSpc>
                <a:spcPct val="100000"/>
              </a:lnSpc>
              <a:spcBef>
                <a:spcPts val="100"/>
              </a:spcBef>
            </a:pPr>
            <a:r>
              <a:rPr lang="en-US" sz="5200" b="1" spc="55" dirty="0">
                <a:solidFill>
                  <a:srgbClr val="1F254D"/>
                </a:solidFill>
                <a:latin typeface="Cambria"/>
                <a:cs typeface="Cambria"/>
              </a:rPr>
              <a:t>Quiz</a:t>
            </a:r>
            <a:endParaRPr sz="5200" dirty="0">
              <a:latin typeface="Cambria"/>
              <a:cs typeface="Cambria"/>
            </a:endParaRPr>
          </a:p>
        </p:txBody>
      </p:sp>
      <p:sp>
        <p:nvSpPr>
          <p:cNvPr id="28" name="object 14">
            <a:hlinkClick r:id="rId8" action="ppaction://hlinksldjump"/>
            <a:extLst>
              <a:ext uri="{FF2B5EF4-FFF2-40B4-BE49-F238E27FC236}">
                <a16:creationId xmlns:a16="http://schemas.microsoft.com/office/drawing/2014/main" id="{05715636-9DBF-8C37-42B7-84424360876C}"/>
              </a:ext>
            </a:extLst>
          </p:cNvPr>
          <p:cNvSpPr/>
          <p:nvPr/>
        </p:nvSpPr>
        <p:spPr>
          <a:xfrm>
            <a:off x="1014347" y="4006012"/>
            <a:ext cx="5120005" cy="1475111"/>
          </a:xfrm>
          <a:custGeom>
            <a:avLst/>
            <a:gdLst/>
            <a:ahLst/>
            <a:cxnLst/>
            <a:rect l="l" t="t" r="r" b="b"/>
            <a:pathLst>
              <a:path w="5120005" h="1009650">
                <a:moveTo>
                  <a:pt x="4842464" y="1009652"/>
                </a:moveTo>
                <a:lnTo>
                  <a:pt x="277502" y="1009652"/>
                </a:lnTo>
                <a:lnTo>
                  <a:pt x="235839" y="1005560"/>
                </a:lnTo>
                <a:lnTo>
                  <a:pt x="195220" y="995417"/>
                </a:lnTo>
                <a:lnTo>
                  <a:pt x="156542" y="979444"/>
                </a:lnTo>
                <a:lnTo>
                  <a:pt x="120626" y="957981"/>
                </a:lnTo>
                <a:lnTo>
                  <a:pt x="88264" y="931502"/>
                </a:lnTo>
                <a:lnTo>
                  <a:pt x="60144" y="900570"/>
                </a:lnTo>
                <a:lnTo>
                  <a:pt x="36885" y="865865"/>
                </a:lnTo>
                <a:lnTo>
                  <a:pt x="18982" y="828126"/>
                </a:lnTo>
                <a:lnTo>
                  <a:pt x="6829" y="788184"/>
                </a:lnTo>
                <a:lnTo>
                  <a:pt x="685" y="746889"/>
                </a:lnTo>
                <a:lnTo>
                  <a:pt x="0" y="732984"/>
                </a:lnTo>
                <a:lnTo>
                  <a:pt x="0" y="276752"/>
                </a:lnTo>
                <a:lnTo>
                  <a:pt x="4103" y="235214"/>
                </a:lnTo>
                <a:lnTo>
                  <a:pt x="14277" y="194718"/>
                </a:lnTo>
                <a:lnTo>
                  <a:pt x="30298" y="156156"/>
                </a:lnTo>
                <a:lnTo>
                  <a:pt x="51826" y="120348"/>
                </a:lnTo>
                <a:lnTo>
                  <a:pt x="78384" y="88084"/>
                </a:lnTo>
                <a:lnTo>
                  <a:pt x="109411" y="60048"/>
                </a:lnTo>
                <a:lnTo>
                  <a:pt x="144220" y="36859"/>
                </a:lnTo>
                <a:lnTo>
                  <a:pt x="182073" y="19010"/>
                </a:lnTo>
                <a:lnTo>
                  <a:pt x="222135" y="6894"/>
                </a:lnTo>
                <a:lnTo>
                  <a:pt x="263555" y="768"/>
                </a:lnTo>
                <a:lnTo>
                  <a:pt x="284488" y="0"/>
                </a:lnTo>
                <a:lnTo>
                  <a:pt x="4842464" y="85"/>
                </a:lnTo>
                <a:lnTo>
                  <a:pt x="4884127" y="4176"/>
                </a:lnTo>
                <a:lnTo>
                  <a:pt x="4924746" y="14320"/>
                </a:lnTo>
                <a:lnTo>
                  <a:pt x="4963423" y="30293"/>
                </a:lnTo>
                <a:lnTo>
                  <a:pt x="4999339" y="51755"/>
                </a:lnTo>
                <a:lnTo>
                  <a:pt x="5031701" y="78234"/>
                </a:lnTo>
                <a:lnTo>
                  <a:pt x="5059822" y="109167"/>
                </a:lnTo>
                <a:lnTo>
                  <a:pt x="5083081" y="143871"/>
                </a:lnTo>
                <a:lnTo>
                  <a:pt x="5100984" y="181611"/>
                </a:lnTo>
                <a:lnTo>
                  <a:pt x="5113137" y="221552"/>
                </a:lnTo>
                <a:lnTo>
                  <a:pt x="5119281" y="262848"/>
                </a:lnTo>
                <a:lnTo>
                  <a:pt x="5119966" y="732984"/>
                </a:lnTo>
                <a:lnTo>
                  <a:pt x="5119281" y="746889"/>
                </a:lnTo>
                <a:lnTo>
                  <a:pt x="5113137" y="788184"/>
                </a:lnTo>
                <a:lnTo>
                  <a:pt x="5100984" y="828126"/>
                </a:lnTo>
                <a:lnTo>
                  <a:pt x="5083081" y="865865"/>
                </a:lnTo>
                <a:lnTo>
                  <a:pt x="5059822" y="900570"/>
                </a:lnTo>
                <a:lnTo>
                  <a:pt x="5031701" y="931502"/>
                </a:lnTo>
                <a:lnTo>
                  <a:pt x="4999339" y="957981"/>
                </a:lnTo>
                <a:lnTo>
                  <a:pt x="4963423" y="979444"/>
                </a:lnTo>
                <a:lnTo>
                  <a:pt x="4924745" y="995417"/>
                </a:lnTo>
                <a:lnTo>
                  <a:pt x="4884127" y="1005560"/>
                </a:lnTo>
                <a:lnTo>
                  <a:pt x="4842464" y="1009652"/>
                </a:lnTo>
                <a:close/>
              </a:path>
            </a:pathLst>
          </a:custGeom>
          <a:solidFill>
            <a:srgbClr val="1F254D"/>
          </a:solidFill>
        </p:spPr>
        <p:txBody>
          <a:bodyPr wrap="square" lIns="0" tIns="0" rIns="0" bIns="0" rtlCol="0"/>
          <a:lstStyle/>
          <a:p>
            <a:endParaRPr/>
          </a:p>
        </p:txBody>
      </p:sp>
      <p:sp>
        <p:nvSpPr>
          <p:cNvPr id="16" name="object 16">
            <a:hlinkClick r:id="rId8" action="ppaction://hlinksldjump"/>
          </p:cNvPr>
          <p:cNvSpPr txBox="1"/>
          <p:nvPr/>
        </p:nvSpPr>
        <p:spPr>
          <a:xfrm>
            <a:off x="1242890" y="4273419"/>
            <a:ext cx="3795395" cy="813043"/>
          </a:xfrm>
          <a:prstGeom prst="rect">
            <a:avLst/>
          </a:prstGeom>
          <a:noFill/>
          <a:ln>
            <a:noFill/>
          </a:ln>
        </p:spPr>
        <p:txBody>
          <a:bodyPr vert="horz" wrap="square" lIns="0" tIns="12700" rIns="0" bIns="0" rtlCol="0">
            <a:spAutoFit/>
          </a:bodyPr>
          <a:lstStyle/>
          <a:p>
            <a:pPr marL="12700">
              <a:lnSpc>
                <a:spcPct val="100000"/>
              </a:lnSpc>
              <a:spcBef>
                <a:spcPts val="100"/>
              </a:spcBef>
            </a:pPr>
            <a:r>
              <a:rPr lang="en-US" sz="5200" b="1" spc="-340" dirty="0">
                <a:solidFill>
                  <a:srgbClr val="A6A2A2"/>
                </a:solidFill>
                <a:latin typeface="Cambria"/>
                <a:cs typeface="Cambria"/>
              </a:rPr>
              <a:t> </a:t>
            </a:r>
            <a:r>
              <a:rPr lang="en-US" sz="5200" b="1" spc="-340" dirty="0" err="1">
                <a:solidFill>
                  <a:srgbClr val="A6A2A2"/>
                </a:solidFill>
                <a:latin typeface="Cambria"/>
                <a:cs typeface="Cambria"/>
              </a:rPr>
              <a:t>Petunjuk</a:t>
            </a:r>
            <a:r>
              <a:rPr lang="en-US" sz="5200" b="1" spc="-340" dirty="0">
                <a:solidFill>
                  <a:srgbClr val="A6A2A2"/>
                </a:solidFill>
                <a:latin typeface="Cambria"/>
                <a:cs typeface="Cambria"/>
              </a:rPr>
              <a:t> </a:t>
            </a:r>
            <a:endParaRPr sz="5200" dirty="0">
              <a:solidFill>
                <a:srgbClr val="A6A2A2"/>
              </a:solidFill>
              <a:latin typeface="Cambria"/>
              <a:cs typeface="Cambria"/>
            </a:endParaRPr>
          </a:p>
        </p:txBody>
      </p:sp>
      <p:sp>
        <p:nvSpPr>
          <p:cNvPr id="29" name="object 14">
            <a:hlinkClick r:id="rId9" action="ppaction://hlinksldjump"/>
            <a:extLst>
              <a:ext uri="{FF2B5EF4-FFF2-40B4-BE49-F238E27FC236}">
                <a16:creationId xmlns:a16="http://schemas.microsoft.com/office/drawing/2014/main" id="{BAE8922F-2708-3BE8-5826-B9121C9D99DC}"/>
              </a:ext>
            </a:extLst>
          </p:cNvPr>
          <p:cNvSpPr/>
          <p:nvPr/>
        </p:nvSpPr>
        <p:spPr>
          <a:xfrm>
            <a:off x="1011993" y="6145557"/>
            <a:ext cx="5120005" cy="1475111"/>
          </a:xfrm>
          <a:custGeom>
            <a:avLst/>
            <a:gdLst/>
            <a:ahLst/>
            <a:cxnLst/>
            <a:rect l="l" t="t" r="r" b="b"/>
            <a:pathLst>
              <a:path w="5120005" h="1009650">
                <a:moveTo>
                  <a:pt x="4842464" y="1009652"/>
                </a:moveTo>
                <a:lnTo>
                  <a:pt x="277502" y="1009652"/>
                </a:lnTo>
                <a:lnTo>
                  <a:pt x="235839" y="1005560"/>
                </a:lnTo>
                <a:lnTo>
                  <a:pt x="195220" y="995417"/>
                </a:lnTo>
                <a:lnTo>
                  <a:pt x="156542" y="979444"/>
                </a:lnTo>
                <a:lnTo>
                  <a:pt x="120626" y="957981"/>
                </a:lnTo>
                <a:lnTo>
                  <a:pt x="88264" y="931502"/>
                </a:lnTo>
                <a:lnTo>
                  <a:pt x="60144" y="900570"/>
                </a:lnTo>
                <a:lnTo>
                  <a:pt x="36885" y="865865"/>
                </a:lnTo>
                <a:lnTo>
                  <a:pt x="18982" y="828126"/>
                </a:lnTo>
                <a:lnTo>
                  <a:pt x="6829" y="788184"/>
                </a:lnTo>
                <a:lnTo>
                  <a:pt x="685" y="746889"/>
                </a:lnTo>
                <a:lnTo>
                  <a:pt x="0" y="732984"/>
                </a:lnTo>
                <a:lnTo>
                  <a:pt x="0" y="276752"/>
                </a:lnTo>
                <a:lnTo>
                  <a:pt x="4103" y="235214"/>
                </a:lnTo>
                <a:lnTo>
                  <a:pt x="14277" y="194718"/>
                </a:lnTo>
                <a:lnTo>
                  <a:pt x="30298" y="156156"/>
                </a:lnTo>
                <a:lnTo>
                  <a:pt x="51826" y="120348"/>
                </a:lnTo>
                <a:lnTo>
                  <a:pt x="78384" y="88084"/>
                </a:lnTo>
                <a:lnTo>
                  <a:pt x="109411" y="60048"/>
                </a:lnTo>
                <a:lnTo>
                  <a:pt x="144220" y="36859"/>
                </a:lnTo>
                <a:lnTo>
                  <a:pt x="182073" y="19010"/>
                </a:lnTo>
                <a:lnTo>
                  <a:pt x="222135" y="6894"/>
                </a:lnTo>
                <a:lnTo>
                  <a:pt x="263555" y="768"/>
                </a:lnTo>
                <a:lnTo>
                  <a:pt x="284488" y="0"/>
                </a:lnTo>
                <a:lnTo>
                  <a:pt x="4842464" y="85"/>
                </a:lnTo>
                <a:lnTo>
                  <a:pt x="4884127" y="4176"/>
                </a:lnTo>
                <a:lnTo>
                  <a:pt x="4924746" y="14320"/>
                </a:lnTo>
                <a:lnTo>
                  <a:pt x="4963423" y="30293"/>
                </a:lnTo>
                <a:lnTo>
                  <a:pt x="4999339" y="51755"/>
                </a:lnTo>
                <a:lnTo>
                  <a:pt x="5031701" y="78234"/>
                </a:lnTo>
                <a:lnTo>
                  <a:pt x="5059822" y="109167"/>
                </a:lnTo>
                <a:lnTo>
                  <a:pt x="5083081" y="143871"/>
                </a:lnTo>
                <a:lnTo>
                  <a:pt x="5100984" y="181611"/>
                </a:lnTo>
                <a:lnTo>
                  <a:pt x="5113137" y="221552"/>
                </a:lnTo>
                <a:lnTo>
                  <a:pt x="5119281" y="262848"/>
                </a:lnTo>
                <a:lnTo>
                  <a:pt x="5119966" y="732984"/>
                </a:lnTo>
                <a:lnTo>
                  <a:pt x="5119281" y="746889"/>
                </a:lnTo>
                <a:lnTo>
                  <a:pt x="5113137" y="788184"/>
                </a:lnTo>
                <a:lnTo>
                  <a:pt x="5100984" y="828126"/>
                </a:lnTo>
                <a:lnTo>
                  <a:pt x="5083081" y="865865"/>
                </a:lnTo>
                <a:lnTo>
                  <a:pt x="5059822" y="900570"/>
                </a:lnTo>
                <a:lnTo>
                  <a:pt x="5031701" y="931502"/>
                </a:lnTo>
                <a:lnTo>
                  <a:pt x="4999339" y="957981"/>
                </a:lnTo>
                <a:lnTo>
                  <a:pt x="4963423" y="979444"/>
                </a:lnTo>
                <a:lnTo>
                  <a:pt x="4924745" y="995417"/>
                </a:lnTo>
                <a:lnTo>
                  <a:pt x="4884127" y="1005560"/>
                </a:lnTo>
                <a:lnTo>
                  <a:pt x="4842464" y="1009652"/>
                </a:lnTo>
                <a:close/>
              </a:path>
            </a:pathLst>
          </a:custGeom>
          <a:solidFill>
            <a:srgbClr val="1F254D"/>
          </a:solidFill>
        </p:spPr>
        <p:txBody>
          <a:bodyPr wrap="square" lIns="0" tIns="0" rIns="0" bIns="0" rtlCol="0"/>
          <a:lstStyle/>
          <a:p>
            <a:endParaRPr/>
          </a:p>
        </p:txBody>
      </p:sp>
      <p:sp>
        <p:nvSpPr>
          <p:cNvPr id="35" name="object 16">
            <a:hlinkClick r:id="rId9" action="ppaction://hlinksldjump"/>
            <a:extLst>
              <a:ext uri="{FF2B5EF4-FFF2-40B4-BE49-F238E27FC236}">
                <a16:creationId xmlns:a16="http://schemas.microsoft.com/office/drawing/2014/main" id="{2B0D2175-81E4-8C9F-70A1-9D87B2F199DD}"/>
              </a:ext>
            </a:extLst>
          </p:cNvPr>
          <p:cNvSpPr txBox="1"/>
          <p:nvPr/>
        </p:nvSpPr>
        <p:spPr>
          <a:xfrm>
            <a:off x="1365439" y="6476590"/>
            <a:ext cx="3795395" cy="813043"/>
          </a:xfrm>
          <a:prstGeom prst="rect">
            <a:avLst/>
          </a:prstGeom>
        </p:spPr>
        <p:txBody>
          <a:bodyPr vert="horz" wrap="square" lIns="0" tIns="12700" rIns="0" bIns="0" rtlCol="0">
            <a:spAutoFit/>
          </a:bodyPr>
          <a:lstStyle/>
          <a:p>
            <a:pPr marL="12700">
              <a:lnSpc>
                <a:spcPct val="100000"/>
              </a:lnSpc>
              <a:spcBef>
                <a:spcPts val="100"/>
              </a:spcBef>
            </a:pPr>
            <a:r>
              <a:rPr lang="en-US" sz="5200" b="1" spc="-340" dirty="0" err="1">
                <a:solidFill>
                  <a:srgbClr val="A6A2A2"/>
                </a:solidFill>
                <a:latin typeface="Cambria"/>
                <a:cs typeface="Cambria"/>
              </a:rPr>
              <a:t>Profil</a:t>
            </a:r>
            <a:endParaRPr sz="5200" dirty="0">
              <a:solidFill>
                <a:srgbClr val="A6A2A2"/>
              </a:solidFill>
              <a:latin typeface="Cambria"/>
              <a:cs typeface="Cambria"/>
            </a:endParaRPr>
          </a:p>
        </p:txBody>
      </p:sp>
      <p:sp>
        <p:nvSpPr>
          <p:cNvPr id="31" name="object 20">
            <a:hlinkClick r:id="rId10" action="ppaction://hlinksldjump"/>
            <a:extLst>
              <a:ext uri="{FF2B5EF4-FFF2-40B4-BE49-F238E27FC236}">
                <a16:creationId xmlns:a16="http://schemas.microsoft.com/office/drawing/2014/main" id="{5D37B2C5-F35F-5793-642C-CB8843A1CB80}"/>
              </a:ext>
            </a:extLst>
          </p:cNvPr>
          <p:cNvSpPr/>
          <p:nvPr/>
        </p:nvSpPr>
        <p:spPr>
          <a:xfrm>
            <a:off x="7434901" y="6178070"/>
            <a:ext cx="5120005" cy="1475111"/>
          </a:xfrm>
          <a:custGeom>
            <a:avLst/>
            <a:gdLst/>
            <a:ahLst/>
            <a:cxnLst/>
            <a:rect l="l" t="t" r="r" b="b"/>
            <a:pathLst>
              <a:path w="5120005" h="1009650">
                <a:moveTo>
                  <a:pt x="4842464" y="1009652"/>
                </a:moveTo>
                <a:lnTo>
                  <a:pt x="277502" y="1009652"/>
                </a:lnTo>
                <a:lnTo>
                  <a:pt x="235839" y="1005560"/>
                </a:lnTo>
                <a:lnTo>
                  <a:pt x="195220" y="995417"/>
                </a:lnTo>
                <a:lnTo>
                  <a:pt x="156542" y="979444"/>
                </a:lnTo>
                <a:lnTo>
                  <a:pt x="120626" y="957981"/>
                </a:lnTo>
                <a:lnTo>
                  <a:pt x="88264" y="931502"/>
                </a:lnTo>
                <a:lnTo>
                  <a:pt x="60144" y="900570"/>
                </a:lnTo>
                <a:lnTo>
                  <a:pt x="36885" y="865865"/>
                </a:lnTo>
                <a:lnTo>
                  <a:pt x="18982" y="828126"/>
                </a:lnTo>
                <a:lnTo>
                  <a:pt x="6829" y="788184"/>
                </a:lnTo>
                <a:lnTo>
                  <a:pt x="685" y="746889"/>
                </a:lnTo>
                <a:lnTo>
                  <a:pt x="0" y="732984"/>
                </a:lnTo>
                <a:lnTo>
                  <a:pt x="0" y="276752"/>
                </a:lnTo>
                <a:lnTo>
                  <a:pt x="4103" y="235214"/>
                </a:lnTo>
                <a:lnTo>
                  <a:pt x="14277" y="194718"/>
                </a:lnTo>
                <a:lnTo>
                  <a:pt x="30298" y="156156"/>
                </a:lnTo>
                <a:lnTo>
                  <a:pt x="51826" y="120348"/>
                </a:lnTo>
                <a:lnTo>
                  <a:pt x="78384" y="88084"/>
                </a:lnTo>
                <a:lnTo>
                  <a:pt x="109411" y="60048"/>
                </a:lnTo>
                <a:lnTo>
                  <a:pt x="144220" y="36859"/>
                </a:lnTo>
                <a:lnTo>
                  <a:pt x="182073" y="19010"/>
                </a:lnTo>
                <a:lnTo>
                  <a:pt x="222135" y="6894"/>
                </a:lnTo>
                <a:lnTo>
                  <a:pt x="263555" y="768"/>
                </a:lnTo>
                <a:lnTo>
                  <a:pt x="284488" y="0"/>
                </a:lnTo>
                <a:lnTo>
                  <a:pt x="4842464" y="85"/>
                </a:lnTo>
                <a:lnTo>
                  <a:pt x="4884127" y="4176"/>
                </a:lnTo>
                <a:lnTo>
                  <a:pt x="4924746" y="14320"/>
                </a:lnTo>
                <a:lnTo>
                  <a:pt x="4963423" y="30293"/>
                </a:lnTo>
                <a:lnTo>
                  <a:pt x="4999339" y="51755"/>
                </a:lnTo>
                <a:lnTo>
                  <a:pt x="5031701" y="78234"/>
                </a:lnTo>
                <a:lnTo>
                  <a:pt x="5059822" y="109167"/>
                </a:lnTo>
                <a:lnTo>
                  <a:pt x="5083081" y="143871"/>
                </a:lnTo>
                <a:lnTo>
                  <a:pt x="5100984" y="181611"/>
                </a:lnTo>
                <a:lnTo>
                  <a:pt x="5113137" y="221552"/>
                </a:lnTo>
                <a:lnTo>
                  <a:pt x="5119281" y="262848"/>
                </a:lnTo>
                <a:lnTo>
                  <a:pt x="5119966" y="732984"/>
                </a:lnTo>
                <a:lnTo>
                  <a:pt x="5119281" y="746889"/>
                </a:lnTo>
                <a:lnTo>
                  <a:pt x="5113137" y="788184"/>
                </a:lnTo>
                <a:lnTo>
                  <a:pt x="5100984" y="828126"/>
                </a:lnTo>
                <a:lnTo>
                  <a:pt x="5083081" y="865865"/>
                </a:lnTo>
                <a:lnTo>
                  <a:pt x="5059822" y="900570"/>
                </a:lnTo>
                <a:lnTo>
                  <a:pt x="5031701" y="931502"/>
                </a:lnTo>
                <a:lnTo>
                  <a:pt x="4999339" y="957981"/>
                </a:lnTo>
                <a:lnTo>
                  <a:pt x="4963423" y="979444"/>
                </a:lnTo>
                <a:lnTo>
                  <a:pt x="4924745" y="995417"/>
                </a:lnTo>
                <a:lnTo>
                  <a:pt x="4884127" y="1005560"/>
                </a:lnTo>
                <a:lnTo>
                  <a:pt x="4842464" y="1009652"/>
                </a:lnTo>
                <a:close/>
              </a:path>
            </a:pathLst>
          </a:custGeom>
          <a:solidFill>
            <a:srgbClr val="A6A2A2"/>
          </a:solidFill>
        </p:spPr>
        <p:txBody>
          <a:bodyPr wrap="square" lIns="0" tIns="0" rIns="0" bIns="0" rtlCol="0"/>
          <a:lstStyle/>
          <a:p>
            <a:endParaRPr/>
          </a:p>
        </p:txBody>
      </p:sp>
      <p:sp>
        <p:nvSpPr>
          <p:cNvPr id="32" name="object 24">
            <a:hlinkClick r:id="rId10" action="ppaction://hlinksldjump"/>
            <a:extLst>
              <a:ext uri="{FF2B5EF4-FFF2-40B4-BE49-F238E27FC236}">
                <a16:creationId xmlns:a16="http://schemas.microsoft.com/office/drawing/2014/main" id="{EBD04EDD-C20E-45B7-2E25-453B11FED0F7}"/>
              </a:ext>
            </a:extLst>
          </p:cNvPr>
          <p:cNvSpPr txBox="1"/>
          <p:nvPr/>
        </p:nvSpPr>
        <p:spPr>
          <a:xfrm>
            <a:off x="7816478" y="6476590"/>
            <a:ext cx="4217670" cy="813043"/>
          </a:xfrm>
          <a:prstGeom prst="rect">
            <a:avLst/>
          </a:prstGeom>
        </p:spPr>
        <p:txBody>
          <a:bodyPr vert="horz" wrap="square" lIns="0" tIns="12700" rIns="0" bIns="0" rtlCol="0">
            <a:spAutoFit/>
          </a:bodyPr>
          <a:lstStyle/>
          <a:p>
            <a:pPr marR="1974850" algn="ctr">
              <a:lnSpc>
                <a:spcPct val="100000"/>
              </a:lnSpc>
              <a:spcBef>
                <a:spcPts val="100"/>
              </a:spcBef>
            </a:pPr>
            <a:r>
              <a:rPr lang="en-US" sz="5200" b="1" spc="55" dirty="0" err="1">
                <a:solidFill>
                  <a:srgbClr val="1F254D"/>
                </a:solidFill>
                <a:latin typeface="Cambria"/>
                <a:cs typeface="Cambria"/>
              </a:rPr>
              <a:t>Materi</a:t>
            </a:r>
            <a:endParaRPr sz="5200" dirty="0">
              <a:latin typeface="Cambria"/>
              <a:cs typeface="Cambria"/>
            </a:endParaRPr>
          </a:p>
        </p:txBody>
      </p:sp>
      <p:pic>
        <p:nvPicPr>
          <p:cNvPr id="12" name="Picture 11" descr="A picture containing text, clipart&#10;&#10;Description automatically generated">
            <a:hlinkClick r:id="rId5" action="ppaction://hlinksldjump"/>
            <a:extLst>
              <a:ext uri="{FF2B5EF4-FFF2-40B4-BE49-F238E27FC236}">
                <a16:creationId xmlns:a16="http://schemas.microsoft.com/office/drawing/2014/main" id="{871E14E9-D38C-41FC-CC61-95A672A9669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30667" y1="52889" x2="30667" y2="52889"/>
                        <a14:foregroundMark x1="46667" y1="56444" x2="46667" y2="56444"/>
                        <a14:foregroundMark x1="48000" y1="58222" x2="48000" y2="58222"/>
                        <a14:foregroundMark x1="38667" y1="24000" x2="38667" y2="24000"/>
                        <a14:foregroundMark x1="34667" y1="21333" x2="34667" y2="21333"/>
                        <a14:foregroundMark x1="52889" y1="19111" x2="52889" y2="19111"/>
                        <a14:foregroundMark x1="69778" y1="17778" x2="69778" y2="17778"/>
                        <a14:foregroundMark x1="26222" y1="27556" x2="26222" y2="27556"/>
                        <a14:foregroundMark x1="39556" y1="35556" x2="39556" y2="35556"/>
                        <a14:foregroundMark x1="57778" y1="37778" x2="57778" y2="37778"/>
                        <a14:foregroundMark x1="72000" y1="37333" x2="72000" y2="37333"/>
                      </a14:backgroundRemoval>
                    </a14:imgEffect>
                  </a14:imgLayer>
                </a14:imgProps>
              </a:ext>
              <a:ext uri="{28A0092B-C50C-407E-A947-70E740481C1C}">
                <a14:useLocalDpi xmlns:a14="http://schemas.microsoft.com/office/drawing/2010/main" val="0"/>
              </a:ext>
            </a:extLst>
          </a:blip>
          <a:stretch>
            <a:fillRect/>
          </a:stretch>
        </p:blipFill>
        <p:spPr>
          <a:xfrm>
            <a:off x="4350685" y="8351742"/>
            <a:ext cx="1375200" cy="1375200"/>
          </a:xfrm>
          <a:prstGeom prst="rect">
            <a:avLst/>
          </a:prstGeom>
        </p:spPr>
      </p:pic>
      <p:pic>
        <p:nvPicPr>
          <p:cNvPr id="15" name="Picture 14" descr="A picture containing text, clipart&#10;&#10;Description automatically generated">
            <a:hlinkClick r:id="rId7" action="ppaction://hlinksldjump"/>
            <a:extLst>
              <a:ext uri="{FF2B5EF4-FFF2-40B4-BE49-F238E27FC236}">
                <a16:creationId xmlns:a16="http://schemas.microsoft.com/office/drawing/2014/main" id="{751420B9-71B7-E646-6755-8B9FFA1E9C53}"/>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9453" b="91045" l="9562" r="90837">
                        <a14:foregroundMark x1="86454" y1="50249" x2="86454" y2="50249"/>
                        <a14:foregroundMark x1="87649" y1="45274" x2="87649" y2="45274"/>
                        <a14:foregroundMark x1="90837" y1="57214" x2="90837" y2="57214"/>
                        <a14:foregroundMark x1="90837" y1="58706" x2="90837" y2="58706"/>
                        <a14:foregroundMark x1="83267" y1="48259" x2="83267" y2="48259"/>
                        <a14:foregroundMark x1="62151" y1="91045" x2="62151" y2="91045"/>
                      </a14:backgroundRemoval>
                    </a14:imgEffect>
                  </a14:imgLayer>
                </a14:imgProps>
              </a:ext>
              <a:ext uri="{28A0092B-C50C-407E-A947-70E740481C1C}">
                <a14:useLocalDpi xmlns:a14="http://schemas.microsoft.com/office/drawing/2010/main" val="0"/>
              </a:ext>
            </a:extLst>
          </a:blip>
          <a:srcRect l="-17505" r="1"/>
          <a:stretch/>
        </p:blipFill>
        <p:spPr>
          <a:xfrm>
            <a:off x="10440401" y="4107071"/>
            <a:ext cx="1687284" cy="1272991"/>
          </a:xfrm>
          <a:prstGeom prst="rect">
            <a:avLst/>
          </a:prstGeom>
        </p:spPr>
      </p:pic>
      <p:pic>
        <p:nvPicPr>
          <p:cNvPr id="19" name="Picture 18" descr="Icon&#10;&#10;Description automatically generated">
            <a:hlinkClick r:id="rId10" action="ppaction://hlinksldjump"/>
            <a:extLst>
              <a:ext uri="{FF2B5EF4-FFF2-40B4-BE49-F238E27FC236}">
                <a16:creationId xmlns:a16="http://schemas.microsoft.com/office/drawing/2014/main" id="{4266654E-D79B-7242-6F0B-B3A5373013A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260534" y="6041765"/>
            <a:ext cx="2377901" cy="1815447"/>
          </a:xfrm>
          <a:prstGeom prst="rect">
            <a:avLst/>
          </a:prstGeom>
        </p:spPr>
      </p:pic>
      <p:pic>
        <p:nvPicPr>
          <p:cNvPr id="22" name="Picture 21" descr="Icon&#10;&#10;Description automatically generated">
            <a:hlinkClick r:id="rId9" action="ppaction://hlinksldjump"/>
            <a:extLst>
              <a:ext uri="{FF2B5EF4-FFF2-40B4-BE49-F238E27FC236}">
                <a16:creationId xmlns:a16="http://schemas.microsoft.com/office/drawing/2014/main" id="{BAEF4A27-29DE-27C2-F95F-EE866B970884}"/>
              </a:ext>
            </a:extLst>
          </p:cNvPr>
          <p:cNvPicPr>
            <a:picLocks noChangeAspect="1"/>
          </p:cNvPicPr>
          <p:nvPr/>
        </p:nvPicPr>
        <p:blipFill>
          <a:blip r:embed="rId17">
            <a:lum bright="70000" contrast="-70000"/>
            <a:extLst>
              <a:ext uri="{BEBA8EAE-BF5A-486C-A8C5-ECC9F3942E4B}">
                <a14:imgProps xmlns:a14="http://schemas.microsoft.com/office/drawing/2010/main">
                  <a14:imgLayer r:embed="rId18">
                    <a14:imgEffect>
                      <a14:backgroundRemoval t="10000" b="90000" l="10000" r="90000">
                        <a14:foregroundMark x1="52000" y1="37778" x2="52000" y2="37778"/>
                      </a14:backgroundRemoval>
                    </a14:imgEffect>
                  </a14:imgLayer>
                </a14:imgProps>
              </a:ext>
              <a:ext uri="{28A0092B-C50C-407E-A947-70E740481C1C}">
                <a14:useLocalDpi xmlns:a14="http://schemas.microsoft.com/office/drawing/2010/main" val="0"/>
              </a:ext>
            </a:extLst>
          </a:blip>
          <a:stretch>
            <a:fillRect/>
          </a:stretch>
        </p:blipFill>
        <p:spPr>
          <a:xfrm>
            <a:off x="4400909" y="6209847"/>
            <a:ext cx="1375200" cy="1375200"/>
          </a:xfrm>
          <a:prstGeom prst="rect">
            <a:avLst/>
          </a:prstGeom>
        </p:spPr>
      </p:pic>
      <p:pic>
        <p:nvPicPr>
          <p:cNvPr id="25" name="Picture 24">
            <a:hlinkClick r:id="rId6" action="ppaction://hlinksldjump"/>
            <a:extLst>
              <a:ext uri="{FF2B5EF4-FFF2-40B4-BE49-F238E27FC236}">
                <a16:creationId xmlns:a16="http://schemas.microsoft.com/office/drawing/2014/main" id="{1D9EC34E-681D-7FAB-31DA-A0820E8C5EE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809524" y="8351742"/>
            <a:ext cx="1375200" cy="1375200"/>
          </a:xfrm>
          <a:prstGeom prst="rect">
            <a:avLst/>
          </a:prstGeom>
        </p:spPr>
      </p:pic>
      <p:pic>
        <p:nvPicPr>
          <p:cNvPr id="27" name="Picture 26" descr="Icon&#10;&#10;Description automatically generated">
            <a:hlinkClick r:id="rId8" action="ppaction://hlinksldjump"/>
            <a:extLst>
              <a:ext uri="{FF2B5EF4-FFF2-40B4-BE49-F238E27FC236}">
                <a16:creationId xmlns:a16="http://schemas.microsoft.com/office/drawing/2014/main" id="{1DEF04DA-A34E-0109-FE38-1A6B8F0D5AC4}"/>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8597" b="89593" l="6114" r="89520">
                        <a14:foregroundMark x1="33624" y1="35294" x2="33624" y2="35294"/>
                        <a14:foregroundMark x1="33624" y1="35294" x2="33624" y2="35294"/>
                        <a14:foregroundMark x1="33624" y1="35294" x2="33624" y2="35294"/>
                        <a14:foregroundMark x1="33624" y1="35294" x2="33624" y2="35294"/>
                        <a14:foregroundMark x1="41485" y1="28959" x2="41485" y2="28959"/>
                        <a14:foregroundMark x1="42795" y1="28959" x2="42795" y2="28959"/>
                        <a14:foregroundMark x1="10917" y1="17647" x2="10917" y2="17647"/>
                        <a14:foregroundMark x1="6550" y1="53846" x2="6550" y2="53846"/>
                        <a14:foregroundMark x1="39738" y1="8597" x2="39738" y2="8597"/>
                      </a14:backgroundRemoval>
                    </a14:imgEffect>
                  </a14:imgLayer>
                </a14:imgProps>
              </a:ext>
              <a:ext uri="{28A0092B-C50C-407E-A947-70E740481C1C}">
                <a14:useLocalDpi xmlns:a14="http://schemas.microsoft.com/office/drawing/2010/main" val="0"/>
              </a:ext>
            </a:extLst>
          </a:blip>
          <a:stretch>
            <a:fillRect/>
          </a:stretch>
        </p:blipFill>
        <p:spPr>
          <a:xfrm>
            <a:off x="4523722" y="4031817"/>
            <a:ext cx="1551599" cy="14973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67000" y="3893502"/>
            <a:ext cx="5562600" cy="6393498"/>
            <a:chOff x="10134375" y="1157713"/>
            <a:chExt cx="7771130" cy="9129395"/>
          </a:xfrm>
        </p:grpSpPr>
        <p:pic>
          <p:nvPicPr>
            <p:cNvPr id="3" name="object 3"/>
            <p:cNvPicPr/>
            <p:nvPr/>
          </p:nvPicPr>
          <p:blipFill>
            <a:blip r:embed="rId2" cstate="print"/>
            <a:stretch>
              <a:fillRect/>
            </a:stretch>
          </p:blipFill>
          <p:spPr>
            <a:xfrm>
              <a:off x="10134375" y="2798879"/>
              <a:ext cx="3884562" cy="7488120"/>
            </a:xfrm>
            <a:prstGeom prst="rect">
              <a:avLst/>
            </a:prstGeom>
          </p:spPr>
        </p:pic>
        <p:pic>
          <p:nvPicPr>
            <p:cNvPr id="4" name="object 4"/>
            <p:cNvPicPr/>
            <p:nvPr/>
          </p:nvPicPr>
          <p:blipFill>
            <a:blip r:embed="rId3" cstate="print"/>
            <a:stretch>
              <a:fillRect/>
            </a:stretch>
          </p:blipFill>
          <p:spPr>
            <a:xfrm>
              <a:off x="11350502" y="1157713"/>
              <a:ext cx="1447799" cy="1638299"/>
            </a:xfrm>
            <a:prstGeom prst="rect">
              <a:avLst/>
            </a:prstGeom>
          </p:spPr>
        </p:pic>
        <p:pic>
          <p:nvPicPr>
            <p:cNvPr id="5" name="object 5"/>
            <p:cNvPicPr/>
            <p:nvPr/>
          </p:nvPicPr>
          <p:blipFill>
            <a:blip r:embed="rId4" cstate="print"/>
            <a:stretch>
              <a:fillRect/>
            </a:stretch>
          </p:blipFill>
          <p:spPr>
            <a:xfrm>
              <a:off x="14019058" y="2798879"/>
              <a:ext cx="3886199" cy="7488120"/>
            </a:xfrm>
            <a:prstGeom prst="rect">
              <a:avLst/>
            </a:prstGeom>
          </p:spPr>
        </p:pic>
        <p:pic>
          <p:nvPicPr>
            <p:cNvPr id="6" name="object 6"/>
            <p:cNvPicPr/>
            <p:nvPr/>
          </p:nvPicPr>
          <p:blipFill>
            <a:blip r:embed="rId5" cstate="print"/>
            <a:stretch>
              <a:fillRect/>
            </a:stretch>
          </p:blipFill>
          <p:spPr>
            <a:xfrm>
              <a:off x="15239798" y="1196161"/>
              <a:ext cx="1443186" cy="1638299"/>
            </a:xfrm>
            <a:prstGeom prst="rect">
              <a:avLst/>
            </a:prstGeom>
          </p:spPr>
        </p:pic>
      </p:grpSp>
      <p:sp>
        <p:nvSpPr>
          <p:cNvPr id="14" name="object 14"/>
          <p:cNvSpPr txBox="1">
            <a:spLocks noGrp="1"/>
          </p:cNvSpPr>
          <p:nvPr>
            <p:ph type="title"/>
          </p:nvPr>
        </p:nvSpPr>
        <p:spPr>
          <a:xfrm>
            <a:off x="4055677" y="967164"/>
            <a:ext cx="12757622" cy="2768600"/>
          </a:xfrm>
          <a:prstGeom prst="rect">
            <a:avLst/>
          </a:prstGeom>
        </p:spPr>
        <p:txBody>
          <a:bodyPr vert="horz" wrap="square" lIns="0" tIns="12700" rIns="0" bIns="0" rtlCol="0">
            <a:spAutoFit/>
          </a:bodyPr>
          <a:lstStyle/>
          <a:p>
            <a:pPr marL="12700" marR="5080" algn="ctr">
              <a:lnSpc>
                <a:spcPct val="100000"/>
              </a:lnSpc>
              <a:spcBef>
                <a:spcPts val="100"/>
              </a:spcBef>
            </a:pPr>
            <a:r>
              <a:rPr sz="9000" spc="165" dirty="0">
                <a:solidFill>
                  <a:srgbClr val="F4F4F4"/>
                </a:solidFill>
              </a:rPr>
              <a:t>Terimakasih</a:t>
            </a:r>
            <a:r>
              <a:rPr sz="9000" spc="-645" dirty="0">
                <a:solidFill>
                  <a:srgbClr val="F4F4F4"/>
                </a:solidFill>
              </a:rPr>
              <a:t> </a:t>
            </a:r>
            <a:r>
              <a:rPr sz="9000" spc="400" dirty="0">
                <a:solidFill>
                  <a:srgbClr val="F4F4F4"/>
                </a:solidFill>
              </a:rPr>
              <a:t>dan </a:t>
            </a:r>
            <a:r>
              <a:rPr sz="9000" spc="-2705" dirty="0">
                <a:solidFill>
                  <a:srgbClr val="F4F4F4"/>
                </a:solidFill>
              </a:rPr>
              <a:t> </a:t>
            </a:r>
            <a:r>
              <a:rPr sz="9000" spc="434" dirty="0">
                <a:solidFill>
                  <a:srgbClr val="F4F4F4"/>
                </a:solidFill>
              </a:rPr>
              <a:t>Sampai</a:t>
            </a:r>
            <a:r>
              <a:rPr sz="9000" spc="-590" dirty="0">
                <a:solidFill>
                  <a:srgbClr val="F4F4F4"/>
                </a:solidFill>
              </a:rPr>
              <a:t> </a:t>
            </a:r>
            <a:r>
              <a:rPr sz="9000" spc="370" dirty="0">
                <a:solidFill>
                  <a:srgbClr val="F4F4F4"/>
                </a:solidFill>
              </a:rPr>
              <a:t>Jumpa</a:t>
            </a:r>
            <a:endParaRPr sz="9000" dirty="0"/>
          </a:p>
        </p:txBody>
      </p:sp>
      <p:grpSp>
        <p:nvGrpSpPr>
          <p:cNvPr id="26" name="object 13">
            <a:extLst>
              <a:ext uri="{FF2B5EF4-FFF2-40B4-BE49-F238E27FC236}">
                <a16:creationId xmlns:a16="http://schemas.microsoft.com/office/drawing/2014/main" id="{5247D2F7-C8C0-80EB-8A48-AC666BEB97F8}"/>
              </a:ext>
            </a:extLst>
          </p:cNvPr>
          <p:cNvGrpSpPr/>
          <p:nvPr/>
        </p:nvGrpSpPr>
        <p:grpSpPr>
          <a:xfrm>
            <a:off x="381000" y="342900"/>
            <a:ext cx="1600200" cy="1600200"/>
            <a:chOff x="16268661" y="9070923"/>
            <a:chExt cx="923925" cy="923925"/>
          </a:xfrm>
        </p:grpSpPr>
        <p:sp>
          <p:nvSpPr>
            <p:cNvPr id="33" name="object 14">
              <a:hlinkClick r:id="rId6" action="ppaction://hlinksldjump"/>
              <a:extLst>
                <a:ext uri="{FF2B5EF4-FFF2-40B4-BE49-F238E27FC236}">
                  <a16:creationId xmlns:a16="http://schemas.microsoft.com/office/drawing/2014/main" id="{083434B0-7169-9E58-F90E-B21847261D20}"/>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34" name="object 15">
              <a:hlinkClick r:id="rId6" action="ppaction://hlinksldjump"/>
              <a:extLst>
                <a:ext uri="{FF2B5EF4-FFF2-40B4-BE49-F238E27FC236}">
                  <a16:creationId xmlns:a16="http://schemas.microsoft.com/office/drawing/2014/main" id="{33E8A717-BFC9-7CF3-F11A-771E2EF05EBD}"/>
                </a:ext>
              </a:extLst>
            </p:cNvPr>
            <p:cNvPicPr/>
            <p:nvPr/>
          </p:nvPicPr>
          <p:blipFill>
            <a:blip r:embed="rId7" cstate="print"/>
            <a:stretch>
              <a:fillRect/>
            </a:stretch>
          </p:blipFill>
          <p:spPr>
            <a:xfrm>
              <a:off x="16576672" y="9532886"/>
              <a:ext cx="153952" cy="17594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4F4F4"/>
          </a:solidFill>
        </p:spPr>
        <p:txBody>
          <a:bodyPr wrap="square" lIns="0" tIns="0" rIns="0" bIns="0" rtlCol="0"/>
          <a:lstStyle/>
          <a:p>
            <a:endParaRPr dirty="0"/>
          </a:p>
        </p:txBody>
      </p:sp>
      <p:grpSp>
        <p:nvGrpSpPr>
          <p:cNvPr id="3" name="object 3"/>
          <p:cNvGrpSpPr/>
          <p:nvPr/>
        </p:nvGrpSpPr>
        <p:grpSpPr>
          <a:xfrm>
            <a:off x="9561458" y="0"/>
            <a:ext cx="7837776" cy="7843353"/>
            <a:chOff x="8684302" y="493837"/>
            <a:chExt cx="8580546" cy="8601121"/>
          </a:xfrm>
        </p:grpSpPr>
        <p:pic>
          <p:nvPicPr>
            <p:cNvPr id="4" name="object 4"/>
            <p:cNvPicPr/>
            <p:nvPr/>
          </p:nvPicPr>
          <p:blipFill>
            <a:blip r:embed="rId2" cstate="print"/>
            <a:stretch>
              <a:fillRect/>
            </a:stretch>
          </p:blipFill>
          <p:spPr>
            <a:xfrm>
              <a:off x="9778199" y="1189209"/>
              <a:ext cx="7486649" cy="7905749"/>
            </a:xfrm>
            <a:prstGeom prst="rect">
              <a:avLst/>
            </a:prstGeom>
          </p:spPr>
        </p:pic>
        <p:pic>
          <p:nvPicPr>
            <p:cNvPr id="5" name="object 5"/>
            <p:cNvPicPr/>
            <p:nvPr/>
          </p:nvPicPr>
          <p:blipFill>
            <a:blip r:embed="rId3" cstate="print"/>
            <a:stretch>
              <a:fillRect/>
            </a:stretch>
          </p:blipFill>
          <p:spPr>
            <a:xfrm>
              <a:off x="8684302" y="493837"/>
              <a:ext cx="2184187" cy="2128973"/>
            </a:xfrm>
            <a:prstGeom prst="rect">
              <a:avLst/>
            </a:prstGeom>
          </p:spPr>
        </p:pic>
      </p:grpSp>
      <p:sp>
        <p:nvSpPr>
          <p:cNvPr id="12" name="object 12"/>
          <p:cNvSpPr txBox="1">
            <a:spLocks noGrp="1"/>
          </p:cNvSpPr>
          <p:nvPr>
            <p:ph type="title"/>
          </p:nvPr>
        </p:nvSpPr>
        <p:spPr>
          <a:xfrm>
            <a:off x="2514662" y="1143000"/>
            <a:ext cx="7046796" cy="2071849"/>
          </a:xfrm>
          <a:prstGeom prst="rect">
            <a:avLst/>
          </a:prstGeom>
        </p:spPr>
        <p:txBody>
          <a:bodyPr vert="horz" wrap="square" lIns="0" tIns="33655" rIns="0" bIns="0" rtlCol="0">
            <a:spAutoFit/>
          </a:bodyPr>
          <a:lstStyle/>
          <a:p>
            <a:pPr marL="12700" marR="5080" algn="ctr">
              <a:lnSpc>
                <a:spcPts val="8330"/>
              </a:lnSpc>
              <a:spcBef>
                <a:spcPts val="265"/>
              </a:spcBef>
            </a:pPr>
            <a:r>
              <a:rPr lang="en-ID" sz="6000" spc="50" dirty="0">
                <a:solidFill>
                  <a:srgbClr val="1F254D"/>
                </a:solidFill>
                <a:latin typeface="Arial"/>
                <a:cs typeface="Arial"/>
              </a:rPr>
              <a:t>PETUNJUK </a:t>
            </a:r>
            <a:r>
              <a:rPr lang="en-ID" sz="6000" spc="55" dirty="0">
                <a:solidFill>
                  <a:srgbClr val="1F254D"/>
                </a:solidFill>
                <a:latin typeface="Arial"/>
                <a:cs typeface="Arial"/>
              </a:rPr>
              <a:t> </a:t>
            </a:r>
            <a:r>
              <a:rPr lang="en-ID" sz="6000" spc="-425" dirty="0">
                <a:solidFill>
                  <a:srgbClr val="1F254D"/>
                </a:solidFill>
                <a:latin typeface="Arial"/>
                <a:cs typeface="Arial"/>
              </a:rPr>
              <a:t>P</a:t>
            </a:r>
            <a:r>
              <a:rPr lang="en-ID" sz="6000" spc="285" dirty="0">
                <a:solidFill>
                  <a:srgbClr val="1F254D"/>
                </a:solidFill>
                <a:latin typeface="Arial"/>
                <a:cs typeface="Arial"/>
              </a:rPr>
              <a:t>E</a:t>
            </a:r>
            <a:r>
              <a:rPr lang="en-ID" sz="6000" spc="-25" dirty="0">
                <a:solidFill>
                  <a:srgbClr val="1F254D"/>
                </a:solidFill>
                <a:latin typeface="Arial"/>
                <a:cs typeface="Arial"/>
              </a:rPr>
              <a:t>N</a:t>
            </a:r>
            <a:r>
              <a:rPr lang="en-ID" sz="6000" spc="-300" dirty="0">
                <a:solidFill>
                  <a:srgbClr val="1F254D"/>
                </a:solidFill>
                <a:latin typeface="Arial"/>
                <a:cs typeface="Arial"/>
              </a:rPr>
              <a:t>GG</a:t>
            </a:r>
            <a:r>
              <a:rPr lang="en-ID" sz="6000" spc="-25" dirty="0">
                <a:solidFill>
                  <a:srgbClr val="1F254D"/>
                </a:solidFill>
                <a:latin typeface="Arial"/>
                <a:cs typeface="Arial"/>
              </a:rPr>
              <a:t>UN</a:t>
            </a:r>
            <a:r>
              <a:rPr lang="en-ID" sz="6000" spc="140" dirty="0">
                <a:solidFill>
                  <a:srgbClr val="1F254D"/>
                </a:solidFill>
                <a:latin typeface="Arial"/>
                <a:cs typeface="Arial"/>
              </a:rPr>
              <a:t>AA</a:t>
            </a:r>
            <a:r>
              <a:rPr lang="en-ID" sz="6000" spc="-20" dirty="0">
                <a:solidFill>
                  <a:srgbClr val="1F254D"/>
                </a:solidFill>
                <a:latin typeface="Arial"/>
                <a:cs typeface="Arial"/>
              </a:rPr>
              <a:t>N</a:t>
            </a:r>
            <a:endParaRPr lang="en-ID" sz="6000" dirty="0">
              <a:latin typeface="Arial"/>
              <a:cs typeface="Arial"/>
            </a:endParaRPr>
          </a:p>
        </p:txBody>
      </p:sp>
      <p:grpSp>
        <p:nvGrpSpPr>
          <p:cNvPr id="13" name="object 13"/>
          <p:cNvGrpSpPr/>
          <p:nvPr/>
        </p:nvGrpSpPr>
        <p:grpSpPr>
          <a:xfrm>
            <a:off x="1093974" y="6486323"/>
            <a:ext cx="561975" cy="561975"/>
            <a:chOff x="1093974" y="6486323"/>
            <a:chExt cx="561975" cy="561975"/>
          </a:xfrm>
        </p:grpSpPr>
        <p:sp>
          <p:nvSpPr>
            <p:cNvPr id="14" name="object 14"/>
            <p:cNvSpPr/>
            <p:nvPr/>
          </p:nvSpPr>
          <p:spPr>
            <a:xfrm>
              <a:off x="1093974" y="6486323"/>
              <a:ext cx="561975" cy="561975"/>
            </a:xfrm>
            <a:custGeom>
              <a:avLst/>
              <a:gdLst/>
              <a:ahLst/>
              <a:cxnLst/>
              <a:rect l="l" t="t" r="r" b="b"/>
              <a:pathLst>
                <a:path w="561975" h="561975">
                  <a:moveTo>
                    <a:pt x="280987" y="561974"/>
                  </a:moveTo>
                  <a:lnTo>
                    <a:pt x="235409" y="558297"/>
                  </a:lnTo>
                  <a:lnTo>
                    <a:pt x="192173" y="547650"/>
                  </a:lnTo>
                  <a:lnTo>
                    <a:pt x="151857" y="530611"/>
                  </a:lnTo>
                  <a:lnTo>
                    <a:pt x="115039" y="507760"/>
                  </a:lnTo>
                  <a:lnTo>
                    <a:pt x="82299" y="479675"/>
                  </a:lnTo>
                  <a:lnTo>
                    <a:pt x="54214" y="446935"/>
                  </a:lnTo>
                  <a:lnTo>
                    <a:pt x="31363" y="410117"/>
                  </a:lnTo>
                  <a:lnTo>
                    <a:pt x="14324" y="369801"/>
                  </a:lnTo>
                  <a:lnTo>
                    <a:pt x="3677" y="326565"/>
                  </a:lnTo>
                  <a:lnTo>
                    <a:pt x="0" y="280987"/>
                  </a:lnTo>
                  <a:lnTo>
                    <a:pt x="3677" y="235409"/>
                  </a:lnTo>
                  <a:lnTo>
                    <a:pt x="14324" y="192173"/>
                  </a:lnTo>
                  <a:lnTo>
                    <a:pt x="31363" y="151857"/>
                  </a:lnTo>
                  <a:lnTo>
                    <a:pt x="54214" y="115039"/>
                  </a:lnTo>
                  <a:lnTo>
                    <a:pt x="82299" y="82299"/>
                  </a:lnTo>
                  <a:lnTo>
                    <a:pt x="115039" y="54214"/>
                  </a:lnTo>
                  <a:lnTo>
                    <a:pt x="151857" y="31363"/>
                  </a:lnTo>
                  <a:lnTo>
                    <a:pt x="192173" y="14324"/>
                  </a:lnTo>
                  <a:lnTo>
                    <a:pt x="235409" y="3677"/>
                  </a:lnTo>
                  <a:lnTo>
                    <a:pt x="280987" y="0"/>
                  </a:lnTo>
                  <a:lnTo>
                    <a:pt x="326565" y="3677"/>
                  </a:lnTo>
                  <a:lnTo>
                    <a:pt x="369801" y="14324"/>
                  </a:lnTo>
                  <a:lnTo>
                    <a:pt x="410117" y="31363"/>
                  </a:lnTo>
                  <a:lnTo>
                    <a:pt x="446935" y="54214"/>
                  </a:lnTo>
                  <a:lnTo>
                    <a:pt x="479675" y="82299"/>
                  </a:lnTo>
                  <a:lnTo>
                    <a:pt x="493816" y="98784"/>
                  </a:lnTo>
                  <a:lnTo>
                    <a:pt x="280986" y="98784"/>
                  </a:lnTo>
                  <a:lnTo>
                    <a:pt x="270919" y="100743"/>
                  </a:lnTo>
                  <a:lnTo>
                    <a:pt x="262069" y="106620"/>
                  </a:lnTo>
                  <a:lnTo>
                    <a:pt x="117597" y="251094"/>
                  </a:lnTo>
                  <a:lnTo>
                    <a:pt x="111720" y="259944"/>
                  </a:lnTo>
                  <a:lnTo>
                    <a:pt x="109761" y="270011"/>
                  </a:lnTo>
                  <a:lnTo>
                    <a:pt x="111720" y="280079"/>
                  </a:lnTo>
                  <a:lnTo>
                    <a:pt x="117597" y="288929"/>
                  </a:lnTo>
                  <a:lnTo>
                    <a:pt x="124228" y="293784"/>
                  </a:lnTo>
                  <a:lnTo>
                    <a:pt x="131740" y="296335"/>
                  </a:lnTo>
                  <a:lnTo>
                    <a:pt x="139585" y="296584"/>
                  </a:lnTo>
                  <a:lnTo>
                    <a:pt x="147217" y="296584"/>
                  </a:lnTo>
                  <a:lnTo>
                    <a:pt x="147217" y="401107"/>
                  </a:lnTo>
                  <a:lnTo>
                    <a:pt x="150371" y="416728"/>
                  </a:lnTo>
                  <a:lnTo>
                    <a:pt x="158972" y="429484"/>
                  </a:lnTo>
                  <a:lnTo>
                    <a:pt x="171728" y="438084"/>
                  </a:lnTo>
                  <a:lnTo>
                    <a:pt x="187348" y="441238"/>
                  </a:lnTo>
                  <a:lnTo>
                    <a:pt x="511296" y="441238"/>
                  </a:lnTo>
                  <a:lnTo>
                    <a:pt x="507760" y="446935"/>
                  </a:lnTo>
                  <a:lnTo>
                    <a:pt x="479675" y="479675"/>
                  </a:lnTo>
                  <a:lnTo>
                    <a:pt x="446935" y="507760"/>
                  </a:lnTo>
                  <a:lnTo>
                    <a:pt x="410117" y="530611"/>
                  </a:lnTo>
                  <a:lnTo>
                    <a:pt x="369801" y="547650"/>
                  </a:lnTo>
                  <a:lnTo>
                    <a:pt x="326565" y="558297"/>
                  </a:lnTo>
                  <a:lnTo>
                    <a:pt x="280987" y="561974"/>
                  </a:lnTo>
                  <a:close/>
                </a:path>
                <a:path w="561975" h="561975">
                  <a:moveTo>
                    <a:pt x="560716" y="296583"/>
                  </a:moveTo>
                  <a:lnTo>
                    <a:pt x="422390" y="296583"/>
                  </a:lnTo>
                  <a:lnTo>
                    <a:pt x="430236" y="296335"/>
                  </a:lnTo>
                  <a:lnTo>
                    <a:pt x="437748" y="293784"/>
                  </a:lnTo>
                  <a:lnTo>
                    <a:pt x="444378" y="288929"/>
                  </a:lnTo>
                  <a:lnTo>
                    <a:pt x="450255" y="280079"/>
                  </a:lnTo>
                  <a:lnTo>
                    <a:pt x="452214" y="270011"/>
                  </a:lnTo>
                  <a:lnTo>
                    <a:pt x="450255" y="259943"/>
                  </a:lnTo>
                  <a:lnTo>
                    <a:pt x="444377" y="251093"/>
                  </a:lnTo>
                  <a:lnTo>
                    <a:pt x="299904" y="106620"/>
                  </a:lnTo>
                  <a:lnTo>
                    <a:pt x="291054" y="100743"/>
                  </a:lnTo>
                  <a:lnTo>
                    <a:pt x="280986" y="98784"/>
                  </a:lnTo>
                  <a:lnTo>
                    <a:pt x="493816" y="98784"/>
                  </a:lnTo>
                  <a:lnTo>
                    <a:pt x="530611" y="151857"/>
                  </a:lnTo>
                  <a:lnTo>
                    <a:pt x="547650" y="192173"/>
                  </a:lnTo>
                  <a:lnTo>
                    <a:pt x="558297" y="235409"/>
                  </a:lnTo>
                  <a:lnTo>
                    <a:pt x="561974" y="280987"/>
                  </a:lnTo>
                  <a:lnTo>
                    <a:pt x="560716" y="296583"/>
                  </a:lnTo>
                  <a:close/>
                </a:path>
                <a:path w="561975" h="561975">
                  <a:moveTo>
                    <a:pt x="147217" y="296584"/>
                  </a:moveTo>
                  <a:lnTo>
                    <a:pt x="139585" y="296584"/>
                  </a:lnTo>
                  <a:lnTo>
                    <a:pt x="147217" y="294531"/>
                  </a:lnTo>
                  <a:lnTo>
                    <a:pt x="147217" y="296584"/>
                  </a:lnTo>
                  <a:close/>
                </a:path>
                <a:path w="561975" h="561975">
                  <a:moveTo>
                    <a:pt x="511296" y="441238"/>
                  </a:moveTo>
                  <a:lnTo>
                    <a:pt x="374627" y="441238"/>
                  </a:lnTo>
                  <a:lnTo>
                    <a:pt x="390248" y="438084"/>
                  </a:lnTo>
                  <a:lnTo>
                    <a:pt x="403004" y="429483"/>
                  </a:lnTo>
                  <a:lnTo>
                    <a:pt x="411604" y="416727"/>
                  </a:lnTo>
                  <a:lnTo>
                    <a:pt x="414758" y="401107"/>
                  </a:lnTo>
                  <a:lnTo>
                    <a:pt x="414758" y="294531"/>
                  </a:lnTo>
                  <a:lnTo>
                    <a:pt x="422390" y="296583"/>
                  </a:lnTo>
                  <a:lnTo>
                    <a:pt x="560716" y="296583"/>
                  </a:lnTo>
                  <a:lnTo>
                    <a:pt x="558297" y="326565"/>
                  </a:lnTo>
                  <a:lnTo>
                    <a:pt x="547650" y="369801"/>
                  </a:lnTo>
                  <a:lnTo>
                    <a:pt x="530611" y="410117"/>
                  </a:lnTo>
                  <a:lnTo>
                    <a:pt x="511296" y="441238"/>
                  </a:lnTo>
                  <a:close/>
                </a:path>
              </a:pathLst>
            </a:custGeom>
            <a:solidFill>
              <a:srgbClr val="6F4FF7"/>
            </a:solidFill>
          </p:spPr>
          <p:txBody>
            <a:bodyPr wrap="square" lIns="0" tIns="0" rIns="0" bIns="0" rtlCol="0"/>
            <a:lstStyle/>
            <a:p>
              <a:endParaRPr/>
            </a:p>
          </p:txBody>
        </p:sp>
        <p:pic>
          <p:nvPicPr>
            <p:cNvPr id="15" name="object 15"/>
            <p:cNvPicPr/>
            <p:nvPr/>
          </p:nvPicPr>
          <p:blipFill>
            <a:blip r:embed="rId4" cstate="print"/>
            <a:stretch>
              <a:fillRect/>
            </a:stretch>
          </p:blipFill>
          <p:spPr>
            <a:xfrm>
              <a:off x="1328141" y="6780414"/>
              <a:ext cx="93641" cy="107017"/>
            </a:xfrm>
            <a:prstGeom prst="rect">
              <a:avLst/>
            </a:prstGeom>
          </p:spPr>
        </p:pic>
      </p:grpSp>
      <p:grpSp>
        <p:nvGrpSpPr>
          <p:cNvPr id="16" name="object 16"/>
          <p:cNvGrpSpPr/>
          <p:nvPr/>
        </p:nvGrpSpPr>
        <p:grpSpPr>
          <a:xfrm>
            <a:off x="1028700" y="4656214"/>
            <a:ext cx="586740" cy="590550"/>
            <a:chOff x="1028700" y="4656214"/>
            <a:chExt cx="586740" cy="590550"/>
          </a:xfrm>
        </p:grpSpPr>
        <p:sp>
          <p:nvSpPr>
            <p:cNvPr id="17" name="object 17"/>
            <p:cNvSpPr/>
            <p:nvPr/>
          </p:nvSpPr>
          <p:spPr>
            <a:xfrm>
              <a:off x="1028700" y="4656214"/>
              <a:ext cx="586740" cy="590550"/>
            </a:xfrm>
            <a:custGeom>
              <a:avLst/>
              <a:gdLst/>
              <a:ahLst/>
              <a:cxnLst/>
              <a:rect l="l" t="t" r="r" b="b"/>
              <a:pathLst>
                <a:path w="586740" h="590550">
                  <a:moveTo>
                    <a:pt x="291091" y="590549"/>
                  </a:moveTo>
                  <a:lnTo>
                    <a:pt x="334433" y="587354"/>
                  </a:lnTo>
                  <a:lnTo>
                    <a:pt x="376821" y="577835"/>
                  </a:lnTo>
                  <a:lnTo>
                    <a:pt x="417354" y="562200"/>
                  </a:lnTo>
                  <a:lnTo>
                    <a:pt x="455153" y="540787"/>
                  </a:lnTo>
                  <a:lnTo>
                    <a:pt x="489402" y="514059"/>
                  </a:lnTo>
                  <a:lnTo>
                    <a:pt x="519358" y="482595"/>
                  </a:lnTo>
                  <a:lnTo>
                    <a:pt x="544373" y="447076"/>
                  </a:lnTo>
                  <a:lnTo>
                    <a:pt x="563906" y="408271"/>
                  </a:lnTo>
                  <a:lnTo>
                    <a:pt x="577533" y="367021"/>
                  </a:lnTo>
                  <a:lnTo>
                    <a:pt x="584960" y="324217"/>
                  </a:lnTo>
                  <a:lnTo>
                    <a:pt x="586293" y="302523"/>
                  </a:lnTo>
                  <a:lnTo>
                    <a:pt x="586293" y="288026"/>
                  </a:lnTo>
                  <a:lnTo>
                    <a:pt x="582035" y="244796"/>
                  </a:lnTo>
                  <a:lnTo>
                    <a:pt x="571479" y="202650"/>
                  </a:lnTo>
                  <a:lnTo>
                    <a:pt x="554855" y="162517"/>
                  </a:lnTo>
                  <a:lnTo>
                    <a:pt x="532518" y="125251"/>
                  </a:lnTo>
                  <a:lnTo>
                    <a:pt x="504961" y="91672"/>
                  </a:lnTo>
                  <a:lnTo>
                    <a:pt x="472768" y="62494"/>
                  </a:lnTo>
                  <a:lnTo>
                    <a:pt x="436650" y="38361"/>
                  </a:lnTo>
                  <a:lnTo>
                    <a:pt x="397373" y="19784"/>
                  </a:lnTo>
                  <a:lnTo>
                    <a:pt x="355804" y="7174"/>
                  </a:lnTo>
                  <a:lnTo>
                    <a:pt x="312827" y="799"/>
                  </a:lnTo>
                  <a:lnTo>
                    <a:pt x="291107" y="0"/>
                  </a:lnTo>
                  <a:lnTo>
                    <a:pt x="283859" y="88"/>
                  </a:lnTo>
                  <a:lnTo>
                    <a:pt x="240628" y="4346"/>
                  </a:lnTo>
                  <a:lnTo>
                    <a:pt x="198483" y="14903"/>
                  </a:lnTo>
                  <a:lnTo>
                    <a:pt x="158350" y="31527"/>
                  </a:lnTo>
                  <a:lnTo>
                    <a:pt x="121084" y="53863"/>
                  </a:lnTo>
                  <a:lnTo>
                    <a:pt x="87505" y="81421"/>
                  </a:lnTo>
                  <a:lnTo>
                    <a:pt x="58327" y="113614"/>
                  </a:lnTo>
                  <a:lnTo>
                    <a:pt x="34193" y="149732"/>
                  </a:lnTo>
                  <a:lnTo>
                    <a:pt x="15617" y="189009"/>
                  </a:lnTo>
                  <a:lnTo>
                    <a:pt x="3007" y="230577"/>
                  </a:lnTo>
                  <a:lnTo>
                    <a:pt x="0" y="245910"/>
                  </a:lnTo>
                  <a:lnTo>
                    <a:pt x="0" y="344639"/>
                  </a:lnTo>
                  <a:lnTo>
                    <a:pt x="10736" y="387899"/>
                  </a:lnTo>
                  <a:lnTo>
                    <a:pt x="27359" y="428032"/>
                  </a:lnTo>
                  <a:lnTo>
                    <a:pt x="49696" y="465298"/>
                  </a:lnTo>
                  <a:lnTo>
                    <a:pt x="77253" y="498877"/>
                  </a:lnTo>
                  <a:lnTo>
                    <a:pt x="109446" y="528055"/>
                  </a:lnTo>
                  <a:lnTo>
                    <a:pt x="145565" y="552188"/>
                  </a:lnTo>
                  <a:lnTo>
                    <a:pt x="184841" y="570765"/>
                  </a:lnTo>
                  <a:lnTo>
                    <a:pt x="226410" y="583375"/>
                  </a:lnTo>
                  <a:lnTo>
                    <a:pt x="269388" y="589750"/>
                  </a:lnTo>
                  <a:lnTo>
                    <a:pt x="291091" y="590549"/>
                  </a:lnTo>
                  <a:close/>
                </a:path>
              </a:pathLst>
            </a:custGeom>
            <a:solidFill>
              <a:srgbClr val="FFD32D"/>
            </a:solidFill>
          </p:spPr>
          <p:txBody>
            <a:bodyPr wrap="square" lIns="0" tIns="0" rIns="0" bIns="0" rtlCol="0"/>
            <a:lstStyle/>
            <a:p>
              <a:endParaRPr/>
            </a:p>
          </p:txBody>
        </p:sp>
        <p:sp>
          <p:nvSpPr>
            <p:cNvPr id="18" name="object 18"/>
            <p:cNvSpPr/>
            <p:nvPr/>
          </p:nvSpPr>
          <p:spPr>
            <a:xfrm>
              <a:off x="1154379" y="4792522"/>
              <a:ext cx="331470" cy="318135"/>
            </a:xfrm>
            <a:custGeom>
              <a:avLst/>
              <a:gdLst/>
              <a:ahLst/>
              <a:cxnLst/>
              <a:rect l="l" t="t" r="r" b="b"/>
              <a:pathLst>
                <a:path w="331469" h="318135">
                  <a:moveTo>
                    <a:pt x="177723" y="287413"/>
                  </a:moveTo>
                  <a:lnTo>
                    <a:pt x="176034" y="275145"/>
                  </a:lnTo>
                  <a:lnTo>
                    <a:pt x="169570" y="263918"/>
                  </a:lnTo>
                  <a:lnTo>
                    <a:pt x="75895" y="158978"/>
                  </a:lnTo>
                  <a:lnTo>
                    <a:pt x="168973" y="54025"/>
                  </a:lnTo>
                  <a:lnTo>
                    <a:pt x="175526" y="43053"/>
                  </a:lnTo>
                  <a:lnTo>
                    <a:pt x="177355" y="30759"/>
                  </a:lnTo>
                  <a:lnTo>
                    <a:pt x="174396" y="18669"/>
                  </a:lnTo>
                  <a:lnTo>
                    <a:pt x="166611" y="8369"/>
                  </a:lnTo>
                  <a:lnTo>
                    <a:pt x="155638" y="1816"/>
                  </a:lnTo>
                  <a:lnTo>
                    <a:pt x="143332" y="0"/>
                  </a:lnTo>
                  <a:lnTo>
                    <a:pt x="131254" y="2946"/>
                  </a:lnTo>
                  <a:lnTo>
                    <a:pt x="120954" y="10744"/>
                  </a:lnTo>
                  <a:lnTo>
                    <a:pt x="7708" y="137629"/>
                  </a:lnTo>
                  <a:lnTo>
                    <a:pt x="7708" y="138226"/>
                  </a:lnTo>
                  <a:lnTo>
                    <a:pt x="7112" y="138811"/>
                  </a:lnTo>
                  <a:lnTo>
                    <a:pt x="6515" y="140004"/>
                  </a:lnTo>
                  <a:lnTo>
                    <a:pt x="5930" y="140589"/>
                  </a:lnTo>
                  <a:lnTo>
                    <a:pt x="5334" y="141782"/>
                  </a:lnTo>
                  <a:lnTo>
                    <a:pt x="4152" y="142963"/>
                  </a:lnTo>
                  <a:lnTo>
                    <a:pt x="2959" y="145338"/>
                  </a:lnTo>
                  <a:lnTo>
                    <a:pt x="2959" y="145923"/>
                  </a:lnTo>
                  <a:lnTo>
                    <a:pt x="1778" y="148297"/>
                  </a:lnTo>
                  <a:lnTo>
                    <a:pt x="1181" y="148894"/>
                  </a:lnTo>
                  <a:lnTo>
                    <a:pt x="1181" y="151269"/>
                  </a:lnTo>
                  <a:lnTo>
                    <a:pt x="584" y="151853"/>
                  </a:lnTo>
                  <a:lnTo>
                    <a:pt x="584" y="153047"/>
                  </a:lnTo>
                  <a:lnTo>
                    <a:pt x="0" y="154228"/>
                  </a:lnTo>
                  <a:lnTo>
                    <a:pt x="0" y="157784"/>
                  </a:lnTo>
                  <a:lnTo>
                    <a:pt x="584" y="159562"/>
                  </a:lnTo>
                  <a:lnTo>
                    <a:pt x="584" y="163715"/>
                  </a:lnTo>
                  <a:lnTo>
                    <a:pt x="1181" y="164312"/>
                  </a:lnTo>
                  <a:lnTo>
                    <a:pt x="1181" y="166674"/>
                  </a:lnTo>
                  <a:lnTo>
                    <a:pt x="1778" y="167271"/>
                  </a:lnTo>
                  <a:lnTo>
                    <a:pt x="1778" y="168465"/>
                  </a:lnTo>
                  <a:lnTo>
                    <a:pt x="2374" y="169646"/>
                  </a:lnTo>
                  <a:lnTo>
                    <a:pt x="2374" y="170243"/>
                  </a:lnTo>
                  <a:lnTo>
                    <a:pt x="2959" y="171424"/>
                  </a:lnTo>
                  <a:lnTo>
                    <a:pt x="2959" y="172605"/>
                  </a:lnTo>
                  <a:lnTo>
                    <a:pt x="3556" y="173202"/>
                  </a:lnTo>
                  <a:lnTo>
                    <a:pt x="4152" y="174383"/>
                  </a:lnTo>
                  <a:lnTo>
                    <a:pt x="4737" y="174980"/>
                  </a:lnTo>
                  <a:lnTo>
                    <a:pt x="5334" y="176161"/>
                  </a:lnTo>
                  <a:lnTo>
                    <a:pt x="5930" y="176758"/>
                  </a:lnTo>
                  <a:lnTo>
                    <a:pt x="6515" y="177952"/>
                  </a:lnTo>
                  <a:lnTo>
                    <a:pt x="7112" y="178536"/>
                  </a:lnTo>
                  <a:lnTo>
                    <a:pt x="7708" y="179730"/>
                  </a:lnTo>
                  <a:lnTo>
                    <a:pt x="7708" y="180314"/>
                  </a:lnTo>
                  <a:lnTo>
                    <a:pt x="8293" y="180911"/>
                  </a:lnTo>
                  <a:lnTo>
                    <a:pt x="121551" y="307200"/>
                  </a:lnTo>
                  <a:lnTo>
                    <a:pt x="126847" y="311873"/>
                  </a:lnTo>
                  <a:lnTo>
                    <a:pt x="132816" y="315214"/>
                  </a:lnTo>
                  <a:lnTo>
                    <a:pt x="139217" y="317207"/>
                  </a:lnTo>
                  <a:lnTo>
                    <a:pt x="145859" y="317881"/>
                  </a:lnTo>
                  <a:lnTo>
                    <a:pt x="153568" y="317881"/>
                  </a:lnTo>
                  <a:lnTo>
                    <a:pt x="161277" y="314909"/>
                  </a:lnTo>
                  <a:lnTo>
                    <a:pt x="167195" y="309575"/>
                  </a:lnTo>
                  <a:lnTo>
                    <a:pt x="174739" y="299351"/>
                  </a:lnTo>
                  <a:lnTo>
                    <a:pt x="177723" y="287413"/>
                  </a:lnTo>
                  <a:close/>
                </a:path>
                <a:path w="331469" h="318135">
                  <a:moveTo>
                    <a:pt x="330923" y="30759"/>
                  </a:moveTo>
                  <a:lnTo>
                    <a:pt x="327964" y="18669"/>
                  </a:lnTo>
                  <a:lnTo>
                    <a:pt x="320179" y="8369"/>
                  </a:lnTo>
                  <a:lnTo>
                    <a:pt x="309206" y="1816"/>
                  </a:lnTo>
                  <a:lnTo>
                    <a:pt x="296900" y="0"/>
                  </a:lnTo>
                  <a:lnTo>
                    <a:pt x="284822" y="2946"/>
                  </a:lnTo>
                  <a:lnTo>
                    <a:pt x="274523" y="10744"/>
                  </a:lnTo>
                  <a:lnTo>
                    <a:pt x="161277" y="138226"/>
                  </a:lnTo>
                  <a:lnTo>
                    <a:pt x="161277" y="138811"/>
                  </a:lnTo>
                  <a:lnTo>
                    <a:pt x="160680" y="139407"/>
                  </a:lnTo>
                  <a:lnTo>
                    <a:pt x="160083" y="140589"/>
                  </a:lnTo>
                  <a:lnTo>
                    <a:pt x="159486" y="141185"/>
                  </a:lnTo>
                  <a:lnTo>
                    <a:pt x="158902" y="142367"/>
                  </a:lnTo>
                  <a:lnTo>
                    <a:pt x="157708" y="143560"/>
                  </a:lnTo>
                  <a:lnTo>
                    <a:pt x="156527" y="145923"/>
                  </a:lnTo>
                  <a:lnTo>
                    <a:pt x="156527" y="146519"/>
                  </a:lnTo>
                  <a:lnTo>
                    <a:pt x="155346" y="148894"/>
                  </a:lnTo>
                  <a:lnTo>
                    <a:pt x="154749" y="149491"/>
                  </a:lnTo>
                  <a:lnTo>
                    <a:pt x="154749" y="151853"/>
                  </a:lnTo>
                  <a:lnTo>
                    <a:pt x="154152" y="152450"/>
                  </a:lnTo>
                  <a:lnTo>
                    <a:pt x="154152" y="153631"/>
                  </a:lnTo>
                  <a:lnTo>
                    <a:pt x="153568" y="154825"/>
                  </a:lnTo>
                  <a:lnTo>
                    <a:pt x="153568" y="163715"/>
                  </a:lnTo>
                  <a:lnTo>
                    <a:pt x="154152" y="164312"/>
                  </a:lnTo>
                  <a:lnTo>
                    <a:pt x="154152" y="166674"/>
                  </a:lnTo>
                  <a:lnTo>
                    <a:pt x="154749" y="167271"/>
                  </a:lnTo>
                  <a:lnTo>
                    <a:pt x="154749" y="168465"/>
                  </a:lnTo>
                  <a:lnTo>
                    <a:pt x="155346" y="169646"/>
                  </a:lnTo>
                  <a:lnTo>
                    <a:pt x="155346" y="170243"/>
                  </a:lnTo>
                  <a:lnTo>
                    <a:pt x="155930" y="171424"/>
                  </a:lnTo>
                  <a:lnTo>
                    <a:pt x="155930" y="172605"/>
                  </a:lnTo>
                  <a:lnTo>
                    <a:pt x="156527" y="173202"/>
                  </a:lnTo>
                  <a:lnTo>
                    <a:pt x="157124" y="174383"/>
                  </a:lnTo>
                  <a:lnTo>
                    <a:pt x="157708" y="174980"/>
                  </a:lnTo>
                  <a:lnTo>
                    <a:pt x="158305" y="176161"/>
                  </a:lnTo>
                  <a:lnTo>
                    <a:pt x="158902" y="176758"/>
                  </a:lnTo>
                  <a:lnTo>
                    <a:pt x="159486" y="177952"/>
                  </a:lnTo>
                  <a:lnTo>
                    <a:pt x="160083" y="178536"/>
                  </a:lnTo>
                  <a:lnTo>
                    <a:pt x="160680" y="179730"/>
                  </a:lnTo>
                  <a:lnTo>
                    <a:pt x="160680" y="180314"/>
                  </a:lnTo>
                  <a:lnTo>
                    <a:pt x="161277" y="180911"/>
                  </a:lnTo>
                  <a:lnTo>
                    <a:pt x="274523" y="307200"/>
                  </a:lnTo>
                  <a:lnTo>
                    <a:pt x="298831" y="317881"/>
                  </a:lnTo>
                  <a:lnTo>
                    <a:pt x="306539" y="317881"/>
                  </a:lnTo>
                  <a:lnTo>
                    <a:pt x="314248" y="314909"/>
                  </a:lnTo>
                  <a:lnTo>
                    <a:pt x="320179" y="309575"/>
                  </a:lnTo>
                  <a:lnTo>
                    <a:pt x="327710" y="299351"/>
                  </a:lnTo>
                  <a:lnTo>
                    <a:pt x="330695" y="287413"/>
                  </a:lnTo>
                  <a:lnTo>
                    <a:pt x="329018" y="275145"/>
                  </a:lnTo>
                  <a:lnTo>
                    <a:pt x="322541" y="263918"/>
                  </a:lnTo>
                  <a:lnTo>
                    <a:pt x="228866" y="158978"/>
                  </a:lnTo>
                  <a:lnTo>
                    <a:pt x="322541" y="54025"/>
                  </a:lnTo>
                  <a:lnTo>
                    <a:pt x="329095" y="43053"/>
                  </a:lnTo>
                  <a:lnTo>
                    <a:pt x="330923" y="30759"/>
                  </a:lnTo>
                  <a:close/>
                </a:path>
              </a:pathLst>
            </a:custGeom>
            <a:solidFill>
              <a:srgbClr val="FFFFFF"/>
            </a:solidFill>
          </p:spPr>
          <p:txBody>
            <a:bodyPr wrap="square" lIns="0" tIns="0" rIns="0" bIns="0" rtlCol="0"/>
            <a:lstStyle/>
            <a:p>
              <a:endParaRPr/>
            </a:p>
          </p:txBody>
        </p:sp>
      </p:grpSp>
      <p:pic>
        <p:nvPicPr>
          <p:cNvPr id="19" name="object 19"/>
          <p:cNvPicPr/>
          <p:nvPr/>
        </p:nvPicPr>
        <p:blipFill>
          <a:blip r:embed="rId5" cstate="print"/>
          <a:stretch>
            <a:fillRect/>
          </a:stretch>
        </p:blipFill>
        <p:spPr>
          <a:xfrm>
            <a:off x="1130671" y="7464916"/>
            <a:ext cx="485774" cy="495299"/>
          </a:xfrm>
          <a:prstGeom prst="rect">
            <a:avLst/>
          </a:prstGeom>
        </p:spPr>
      </p:pic>
      <p:grpSp>
        <p:nvGrpSpPr>
          <p:cNvPr id="20" name="object 20"/>
          <p:cNvGrpSpPr/>
          <p:nvPr/>
        </p:nvGrpSpPr>
        <p:grpSpPr>
          <a:xfrm>
            <a:off x="1028700" y="5565399"/>
            <a:ext cx="590550" cy="590550"/>
            <a:chOff x="1028700" y="5565399"/>
            <a:chExt cx="590550" cy="590550"/>
          </a:xfrm>
        </p:grpSpPr>
        <p:sp>
          <p:nvSpPr>
            <p:cNvPr id="21" name="object 21"/>
            <p:cNvSpPr/>
            <p:nvPr/>
          </p:nvSpPr>
          <p:spPr>
            <a:xfrm>
              <a:off x="1028700" y="5565399"/>
              <a:ext cx="590550" cy="590550"/>
            </a:xfrm>
            <a:custGeom>
              <a:avLst/>
              <a:gdLst/>
              <a:ahLst/>
              <a:cxnLst/>
              <a:rect l="l" t="t" r="r" b="b"/>
              <a:pathLst>
                <a:path w="590550" h="590550">
                  <a:moveTo>
                    <a:pt x="295275" y="590550"/>
                  </a:moveTo>
                  <a:lnTo>
                    <a:pt x="251949" y="587354"/>
                  </a:lnTo>
                  <a:lnTo>
                    <a:pt x="209561" y="577835"/>
                  </a:lnTo>
                  <a:lnTo>
                    <a:pt x="169028" y="562200"/>
                  </a:lnTo>
                  <a:lnTo>
                    <a:pt x="131229" y="540787"/>
                  </a:lnTo>
                  <a:lnTo>
                    <a:pt x="96980" y="514059"/>
                  </a:lnTo>
                  <a:lnTo>
                    <a:pt x="67024" y="482595"/>
                  </a:lnTo>
                  <a:lnTo>
                    <a:pt x="42008" y="447076"/>
                  </a:lnTo>
                  <a:lnTo>
                    <a:pt x="22476" y="408271"/>
                  </a:lnTo>
                  <a:lnTo>
                    <a:pt x="8848" y="367021"/>
                  </a:lnTo>
                  <a:lnTo>
                    <a:pt x="1421" y="324217"/>
                  </a:lnTo>
                  <a:lnTo>
                    <a:pt x="0" y="295275"/>
                  </a:lnTo>
                  <a:lnTo>
                    <a:pt x="88" y="288026"/>
                  </a:lnTo>
                  <a:lnTo>
                    <a:pt x="4346" y="244796"/>
                  </a:lnTo>
                  <a:lnTo>
                    <a:pt x="14903" y="202650"/>
                  </a:lnTo>
                  <a:lnTo>
                    <a:pt x="31527" y="162517"/>
                  </a:lnTo>
                  <a:lnTo>
                    <a:pt x="53863" y="125251"/>
                  </a:lnTo>
                  <a:lnTo>
                    <a:pt x="81421" y="91672"/>
                  </a:lnTo>
                  <a:lnTo>
                    <a:pt x="113614" y="62494"/>
                  </a:lnTo>
                  <a:lnTo>
                    <a:pt x="149732" y="38361"/>
                  </a:lnTo>
                  <a:lnTo>
                    <a:pt x="189008" y="19784"/>
                  </a:lnTo>
                  <a:lnTo>
                    <a:pt x="230577" y="7174"/>
                  </a:lnTo>
                  <a:lnTo>
                    <a:pt x="273555" y="799"/>
                  </a:lnTo>
                  <a:lnTo>
                    <a:pt x="295275" y="0"/>
                  </a:lnTo>
                  <a:lnTo>
                    <a:pt x="302523" y="88"/>
                  </a:lnTo>
                  <a:lnTo>
                    <a:pt x="345753" y="4346"/>
                  </a:lnTo>
                  <a:lnTo>
                    <a:pt x="387899" y="14903"/>
                  </a:lnTo>
                  <a:lnTo>
                    <a:pt x="428032" y="31527"/>
                  </a:lnTo>
                  <a:lnTo>
                    <a:pt x="465298" y="53863"/>
                  </a:lnTo>
                  <a:lnTo>
                    <a:pt x="498877" y="81421"/>
                  </a:lnTo>
                  <a:lnTo>
                    <a:pt x="528055" y="113614"/>
                  </a:lnTo>
                  <a:lnTo>
                    <a:pt x="552188" y="149732"/>
                  </a:lnTo>
                  <a:lnTo>
                    <a:pt x="570765" y="189008"/>
                  </a:lnTo>
                  <a:lnTo>
                    <a:pt x="583375" y="230577"/>
                  </a:lnTo>
                  <a:lnTo>
                    <a:pt x="589750" y="273555"/>
                  </a:lnTo>
                  <a:lnTo>
                    <a:pt x="590550" y="295275"/>
                  </a:lnTo>
                  <a:lnTo>
                    <a:pt x="590461" y="302523"/>
                  </a:lnTo>
                  <a:lnTo>
                    <a:pt x="586203" y="345753"/>
                  </a:lnTo>
                  <a:lnTo>
                    <a:pt x="575646" y="387899"/>
                  </a:lnTo>
                  <a:lnTo>
                    <a:pt x="559022" y="428032"/>
                  </a:lnTo>
                  <a:lnTo>
                    <a:pt x="536686" y="465298"/>
                  </a:lnTo>
                  <a:lnTo>
                    <a:pt x="509128" y="498877"/>
                  </a:lnTo>
                  <a:lnTo>
                    <a:pt x="476935" y="528055"/>
                  </a:lnTo>
                  <a:lnTo>
                    <a:pt x="440817" y="552188"/>
                  </a:lnTo>
                  <a:lnTo>
                    <a:pt x="401540" y="570765"/>
                  </a:lnTo>
                  <a:lnTo>
                    <a:pt x="359972" y="583375"/>
                  </a:lnTo>
                  <a:lnTo>
                    <a:pt x="316994" y="589750"/>
                  </a:lnTo>
                  <a:lnTo>
                    <a:pt x="295275" y="590550"/>
                  </a:lnTo>
                  <a:close/>
                </a:path>
              </a:pathLst>
            </a:custGeom>
            <a:solidFill>
              <a:srgbClr val="FFD32D"/>
            </a:solidFill>
          </p:spPr>
          <p:txBody>
            <a:bodyPr wrap="square" lIns="0" tIns="0" rIns="0" bIns="0" rtlCol="0"/>
            <a:lstStyle/>
            <a:p>
              <a:endParaRPr/>
            </a:p>
          </p:txBody>
        </p:sp>
        <p:sp>
          <p:nvSpPr>
            <p:cNvPr id="22" name="object 22"/>
            <p:cNvSpPr/>
            <p:nvPr/>
          </p:nvSpPr>
          <p:spPr>
            <a:xfrm>
              <a:off x="1158468" y="5701702"/>
              <a:ext cx="331470" cy="318135"/>
            </a:xfrm>
            <a:custGeom>
              <a:avLst/>
              <a:gdLst/>
              <a:ahLst/>
              <a:cxnLst/>
              <a:rect l="l" t="t" r="r" b="b"/>
              <a:pathLst>
                <a:path w="331469" h="318135">
                  <a:moveTo>
                    <a:pt x="177355" y="154825"/>
                  </a:moveTo>
                  <a:lnTo>
                    <a:pt x="176771" y="153644"/>
                  </a:lnTo>
                  <a:lnTo>
                    <a:pt x="176771" y="152450"/>
                  </a:lnTo>
                  <a:lnTo>
                    <a:pt x="176174" y="151866"/>
                  </a:lnTo>
                  <a:lnTo>
                    <a:pt x="176174" y="149491"/>
                  </a:lnTo>
                  <a:lnTo>
                    <a:pt x="175577" y="148894"/>
                  </a:lnTo>
                  <a:lnTo>
                    <a:pt x="174396" y="146519"/>
                  </a:lnTo>
                  <a:lnTo>
                    <a:pt x="174396" y="145935"/>
                  </a:lnTo>
                  <a:lnTo>
                    <a:pt x="173202" y="143560"/>
                  </a:lnTo>
                  <a:lnTo>
                    <a:pt x="172021" y="142379"/>
                  </a:lnTo>
                  <a:lnTo>
                    <a:pt x="171424" y="141185"/>
                  </a:lnTo>
                  <a:lnTo>
                    <a:pt x="170840" y="140601"/>
                  </a:lnTo>
                  <a:lnTo>
                    <a:pt x="170243" y="139407"/>
                  </a:lnTo>
                  <a:lnTo>
                    <a:pt x="169646" y="138823"/>
                  </a:lnTo>
                  <a:lnTo>
                    <a:pt x="169646" y="138226"/>
                  </a:lnTo>
                  <a:lnTo>
                    <a:pt x="56400" y="10744"/>
                  </a:lnTo>
                  <a:lnTo>
                    <a:pt x="46101" y="2959"/>
                  </a:lnTo>
                  <a:lnTo>
                    <a:pt x="34023" y="0"/>
                  </a:lnTo>
                  <a:lnTo>
                    <a:pt x="21717" y="1828"/>
                  </a:lnTo>
                  <a:lnTo>
                    <a:pt x="10744" y="8369"/>
                  </a:lnTo>
                  <a:lnTo>
                    <a:pt x="2959" y="18681"/>
                  </a:lnTo>
                  <a:lnTo>
                    <a:pt x="0" y="30759"/>
                  </a:lnTo>
                  <a:lnTo>
                    <a:pt x="1828" y="43065"/>
                  </a:lnTo>
                  <a:lnTo>
                    <a:pt x="8382" y="54025"/>
                  </a:lnTo>
                  <a:lnTo>
                    <a:pt x="102057" y="158978"/>
                  </a:lnTo>
                  <a:lnTo>
                    <a:pt x="8382" y="263918"/>
                  </a:lnTo>
                  <a:lnTo>
                    <a:pt x="1905" y="275145"/>
                  </a:lnTo>
                  <a:lnTo>
                    <a:pt x="228" y="287413"/>
                  </a:lnTo>
                  <a:lnTo>
                    <a:pt x="3200" y="299364"/>
                  </a:lnTo>
                  <a:lnTo>
                    <a:pt x="10744" y="309575"/>
                  </a:lnTo>
                  <a:lnTo>
                    <a:pt x="16675" y="314921"/>
                  </a:lnTo>
                  <a:lnTo>
                    <a:pt x="24384" y="317881"/>
                  </a:lnTo>
                  <a:lnTo>
                    <a:pt x="32092" y="317881"/>
                  </a:lnTo>
                  <a:lnTo>
                    <a:pt x="169646" y="180911"/>
                  </a:lnTo>
                  <a:lnTo>
                    <a:pt x="170243" y="180327"/>
                  </a:lnTo>
                  <a:lnTo>
                    <a:pt x="170243" y="179730"/>
                  </a:lnTo>
                  <a:lnTo>
                    <a:pt x="170840" y="178549"/>
                  </a:lnTo>
                  <a:lnTo>
                    <a:pt x="171424" y="177952"/>
                  </a:lnTo>
                  <a:lnTo>
                    <a:pt x="172021" y="176771"/>
                  </a:lnTo>
                  <a:lnTo>
                    <a:pt x="172618" y="176174"/>
                  </a:lnTo>
                  <a:lnTo>
                    <a:pt x="173202" y="174980"/>
                  </a:lnTo>
                  <a:lnTo>
                    <a:pt x="173799" y="174396"/>
                  </a:lnTo>
                  <a:lnTo>
                    <a:pt x="174396" y="173202"/>
                  </a:lnTo>
                  <a:lnTo>
                    <a:pt x="174980" y="172618"/>
                  </a:lnTo>
                  <a:lnTo>
                    <a:pt x="174980" y="171424"/>
                  </a:lnTo>
                  <a:lnTo>
                    <a:pt x="175577" y="170243"/>
                  </a:lnTo>
                  <a:lnTo>
                    <a:pt x="175577" y="169646"/>
                  </a:lnTo>
                  <a:lnTo>
                    <a:pt x="176174" y="168465"/>
                  </a:lnTo>
                  <a:lnTo>
                    <a:pt x="176174" y="167284"/>
                  </a:lnTo>
                  <a:lnTo>
                    <a:pt x="176771" y="166687"/>
                  </a:lnTo>
                  <a:lnTo>
                    <a:pt x="176771" y="164312"/>
                  </a:lnTo>
                  <a:lnTo>
                    <a:pt x="177355" y="163715"/>
                  </a:lnTo>
                  <a:lnTo>
                    <a:pt x="177355" y="154825"/>
                  </a:lnTo>
                  <a:close/>
                </a:path>
                <a:path w="331469" h="318135">
                  <a:moveTo>
                    <a:pt x="330923" y="154228"/>
                  </a:moveTo>
                  <a:lnTo>
                    <a:pt x="330327" y="153047"/>
                  </a:lnTo>
                  <a:lnTo>
                    <a:pt x="330327" y="151866"/>
                  </a:lnTo>
                  <a:lnTo>
                    <a:pt x="329742" y="151269"/>
                  </a:lnTo>
                  <a:lnTo>
                    <a:pt x="329742" y="148894"/>
                  </a:lnTo>
                  <a:lnTo>
                    <a:pt x="329145" y="148310"/>
                  </a:lnTo>
                  <a:lnTo>
                    <a:pt x="327964" y="145935"/>
                  </a:lnTo>
                  <a:lnTo>
                    <a:pt x="327964" y="145338"/>
                  </a:lnTo>
                  <a:lnTo>
                    <a:pt x="326771" y="142963"/>
                  </a:lnTo>
                  <a:lnTo>
                    <a:pt x="325589" y="141782"/>
                  </a:lnTo>
                  <a:lnTo>
                    <a:pt x="324993" y="140601"/>
                  </a:lnTo>
                  <a:lnTo>
                    <a:pt x="324408" y="140004"/>
                  </a:lnTo>
                  <a:lnTo>
                    <a:pt x="323811" y="138823"/>
                  </a:lnTo>
                  <a:lnTo>
                    <a:pt x="323215" y="138226"/>
                  </a:lnTo>
                  <a:lnTo>
                    <a:pt x="323215" y="137629"/>
                  </a:lnTo>
                  <a:lnTo>
                    <a:pt x="209969" y="10744"/>
                  </a:lnTo>
                  <a:lnTo>
                    <a:pt x="199669" y="2959"/>
                  </a:lnTo>
                  <a:lnTo>
                    <a:pt x="187591" y="0"/>
                  </a:lnTo>
                  <a:lnTo>
                    <a:pt x="175285" y="1828"/>
                  </a:lnTo>
                  <a:lnTo>
                    <a:pt x="164312" y="8369"/>
                  </a:lnTo>
                  <a:lnTo>
                    <a:pt x="156527" y="18681"/>
                  </a:lnTo>
                  <a:lnTo>
                    <a:pt x="153568" y="30759"/>
                  </a:lnTo>
                  <a:lnTo>
                    <a:pt x="155397" y="43065"/>
                  </a:lnTo>
                  <a:lnTo>
                    <a:pt x="161937" y="54025"/>
                  </a:lnTo>
                  <a:lnTo>
                    <a:pt x="255028" y="158978"/>
                  </a:lnTo>
                  <a:lnTo>
                    <a:pt x="161353" y="263918"/>
                  </a:lnTo>
                  <a:lnTo>
                    <a:pt x="154889" y="275145"/>
                  </a:lnTo>
                  <a:lnTo>
                    <a:pt x="153200" y="287413"/>
                  </a:lnTo>
                  <a:lnTo>
                    <a:pt x="156184" y="299364"/>
                  </a:lnTo>
                  <a:lnTo>
                    <a:pt x="163715" y="309575"/>
                  </a:lnTo>
                  <a:lnTo>
                    <a:pt x="169646" y="314921"/>
                  </a:lnTo>
                  <a:lnTo>
                    <a:pt x="177355" y="317881"/>
                  </a:lnTo>
                  <a:lnTo>
                    <a:pt x="185064" y="317881"/>
                  </a:lnTo>
                  <a:lnTo>
                    <a:pt x="322618" y="180911"/>
                  </a:lnTo>
                  <a:lnTo>
                    <a:pt x="323215" y="180327"/>
                  </a:lnTo>
                  <a:lnTo>
                    <a:pt x="323215" y="179730"/>
                  </a:lnTo>
                  <a:lnTo>
                    <a:pt x="323811" y="178549"/>
                  </a:lnTo>
                  <a:lnTo>
                    <a:pt x="324408" y="177952"/>
                  </a:lnTo>
                  <a:lnTo>
                    <a:pt x="324993" y="176771"/>
                  </a:lnTo>
                  <a:lnTo>
                    <a:pt x="325589" y="176174"/>
                  </a:lnTo>
                  <a:lnTo>
                    <a:pt x="326186" y="174980"/>
                  </a:lnTo>
                  <a:lnTo>
                    <a:pt x="326771" y="174396"/>
                  </a:lnTo>
                  <a:lnTo>
                    <a:pt x="327367" y="173202"/>
                  </a:lnTo>
                  <a:lnTo>
                    <a:pt x="327964" y="172618"/>
                  </a:lnTo>
                  <a:lnTo>
                    <a:pt x="327964" y="171424"/>
                  </a:lnTo>
                  <a:lnTo>
                    <a:pt x="328549" y="170243"/>
                  </a:lnTo>
                  <a:lnTo>
                    <a:pt x="328549" y="169646"/>
                  </a:lnTo>
                  <a:lnTo>
                    <a:pt x="329145" y="168465"/>
                  </a:lnTo>
                  <a:lnTo>
                    <a:pt x="329145" y="167284"/>
                  </a:lnTo>
                  <a:lnTo>
                    <a:pt x="329742" y="166687"/>
                  </a:lnTo>
                  <a:lnTo>
                    <a:pt x="329742" y="164312"/>
                  </a:lnTo>
                  <a:lnTo>
                    <a:pt x="330327" y="163715"/>
                  </a:lnTo>
                  <a:lnTo>
                    <a:pt x="330327" y="159575"/>
                  </a:lnTo>
                  <a:lnTo>
                    <a:pt x="330923" y="157797"/>
                  </a:lnTo>
                  <a:lnTo>
                    <a:pt x="330923" y="154228"/>
                  </a:lnTo>
                  <a:close/>
                </a:path>
              </a:pathLst>
            </a:custGeom>
            <a:solidFill>
              <a:srgbClr val="FFFFFF"/>
            </a:solidFill>
          </p:spPr>
          <p:txBody>
            <a:bodyPr wrap="square" lIns="0" tIns="0" rIns="0" bIns="0" rtlCol="0"/>
            <a:lstStyle/>
            <a:p>
              <a:endParaRPr/>
            </a:p>
          </p:txBody>
        </p:sp>
      </p:grpSp>
      <p:sp>
        <p:nvSpPr>
          <p:cNvPr id="23" name="object 23"/>
          <p:cNvSpPr txBox="1"/>
          <p:nvPr/>
        </p:nvSpPr>
        <p:spPr>
          <a:xfrm>
            <a:off x="1817550" y="3770403"/>
            <a:ext cx="7193280" cy="4119879"/>
          </a:xfrm>
          <a:prstGeom prst="rect">
            <a:avLst/>
          </a:prstGeom>
        </p:spPr>
        <p:txBody>
          <a:bodyPr vert="horz" wrap="square" lIns="0" tIns="12700" rIns="0" bIns="0" rtlCol="0">
            <a:spAutoFit/>
          </a:bodyPr>
          <a:lstStyle/>
          <a:p>
            <a:pPr marL="12700">
              <a:lnSpc>
                <a:spcPct val="100000"/>
              </a:lnSpc>
              <a:spcBef>
                <a:spcPts val="100"/>
              </a:spcBef>
            </a:pPr>
            <a:r>
              <a:rPr sz="3000" spc="-220" dirty="0">
                <a:solidFill>
                  <a:srgbClr val="1F254D"/>
                </a:solidFill>
                <a:latin typeface="Lucida Sans Unicode"/>
                <a:cs typeface="Lucida Sans Unicode"/>
              </a:rPr>
              <a:t>T</a:t>
            </a:r>
            <a:r>
              <a:rPr sz="3000" spc="-70" dirty="0">
                <a:solidFill>
                  <a:srgbClr val="1F254D"/>
                </a:solidFill>
                <a:latin typeface="Lucida Sans Unicode"/>
                <a:cs typeface="Lucida Sans Unicode"/>
              </a:rPr>
              <a:t>o</a:t>
            </a:r>
            <a:r>
              <a:rPr sz="3000" spc="-120" dirty="0">
                <a:solidFill>
                  <a:srgbClr val="1F254D"/>
                </a:solidFill>
                <a:latin typeface="Lucida Sans Unicode"/>
                <a:cs typeface="Lucida Sans Unicode"/>
              </a:rPr>
              <a:t>m</a:t>
            </a:r>
            <a:r>
              <a:rPr sz="3000" spc="-5" dirty="0">
                <a:solidFill>
                  <a:srgbClr val="1F254D"/>
                </a:solidFill>
                <a:latin typeface="Lucida Sans Unicode"/>
                <a:cs typeface="Lucida Sans Unicode"/>
              </a:rPr>
              <a:t>b</a:t>
            </a:r>
            <a:r>
              <a:rPr sz="3000" spc="-70" dirty="0">
                <a:solidFill>
                  <a:srgbClr val="1F254D"/>
                </a:solidFill>
                <a:latin typeface="Lucida Sans Unicode"/>
                <a:cs typeface="Lucida Sans Unicode"/>
              </a:rPr>
              <a:t>o</a:t>
            </a:r>
            <a:r>
              <a:rPr sz="3000" spc="-204" dirty="0">
                <a:solidFill>
                  <a:srgbClr val="1F254D"/>
                </a:solidFill>
                <a:latin typeface="Lucida Sans Unicode"/>
                <a:cs typeface="Lucida Sans Unicode"/>
              </a:rPr>
              <a:t>l</a:t>
            </a:r>
            <a:r>
              <a:rPr sz="3000" spc="-155" dirty="0">
                <a:solidFill>
                  <a:srgbClr val="1F254D"/>
                </a:solidFill>
                <a:latin typeface="Lucida Sans Unicode"/>
                <a:cs typeface="Lucida Sans Unicode"/>
              </a:rPr>
              <a:t> </a:t>
            </a:r>
            <a:r>
              <a:rPr sz="3000" spc="-150" dirty="0">
                <a:solidFill>
                  <a:srgbClr val="1F254D"/>
                </a:solidFill>
                <a:latin typeface="Lucida Sans Unicode"/>
                <a:cs typeface="Lucida Sans Unicode"/>
              </a:rPr>
              <a:t>un</a:t>
            </a:r>
            <a:r>
              <a:rPr sz="3000" spc="35" dirty="0">
                <a:solidFill>
                  <a:srgbClr val="1F254D"/>
                </a:solidFill>
                <a:latin typeface="Lucida Sans Unicode"/>
                <a:cs typeface="Lucida Sans Unicode"/>
              </a:rPr>
              <a:t>t</a:t>
            </a:r>
            <a:r>
              <a:rPr sz="3000" spc="-150" dirty="0">
                <a:solidFill>
                  <a:srgbClr val="1F254D"/>
                </a:solidFill>
                <a:latin typeface="Lucida Sans Unicode"/>
                <a:cs typeface="Lucida Sans Unicode"/>
              </a:rPr>
              <a:t>u</a:t>
            </a:r>
            <a:r>
              <a:rPr sz="3000" spc="-245" dirty="0">
                <a:solidFill>
                  <a:srgbClr val="1F254D"/>
                </a:solidFill>
                <a:latin typeface="Lucida Sans Unicode"/>
                <a:cs typeface="Lucida Sans Unicode"/>
              </a:rPr>
              <a:t>k</a:t>
            </a:r>
            <a:r>
              <a:rPr sz="3000" spc="-155" dirty="0">
                <a:solidFill>
                  <a:srgbClr val="1F254D"/>
                </a:solidFill>
                <a:latin typeface="Lucida Sans Unicode"/>
                <a:cs typeface="Lucida Sans Unicode"/>
              </a:rPr>
              <a:t> </a:t>
            </a:r>
            <a:r>
              <a:rPr sz="3000" spc="-120" dirty="0">
                <a:solidFill>
                  <a:srgbClr val="1F254D"/>
                </a:solidFill>
                <a:latin typeface="Lucida Sans Unicode"/>
                <a:cs typeface="Lucida Sans Unicode"/>
              </a:rPr>
              <a:t>m</a:t>
            </a:r>
            <a:r>
              <a:rPr sz="3000" spc="35" dirty="0">
                <a:solidFill>
                  <a:srgbClr val="1F254D"/>
                </a:solidFill>
                <a:latin typeface="Lucida Sans Unicode"/>
                <a:cs typeface="Lucida Sans Unicode"/>
              </a:rPr>
              <a:t>e</a:t>
            </a:r>
            <a:r>
              <a:rPr sz="3000" spc="-150" dirty="0">
                <a:solidFill>
                  <a:srgbClr val="1F254D"/>
                </a:solidFill>
                <a:latin typeface="Lucida Sans Unicode"/>
                <a:cs typeface="Lucida Sans Unicode"/>
              </a:rPr>
              <a:t>n</a:t>
            </a:r>
            <a:r>
              <a:rPr sz="3000" spc="-215" dirty="0">
                <a:solidFill>
                  <a:srgbClr val="1F254D"/>
                </a:solidFill>
                <a:latin typeface="Lucida Sans Unicode"/>
                <a:cs typeface="Lucida Sans Unicode"/>
              </a:rPr>
              <a:t>g</a:t>
            </a:r>
            <a:r>
              <a:rPr sz="3000" spc="-35" dirty="0">
                <a:solidFill>
                  <a:srgbClr val="1F254D"/>
                </a:solidFill>
                <a:latin typeface="Lucida Sans Unicode"/>
                <a:cs typeface="Lucida Sans Unicode"/>
              </a:rPr>
              <a:t>a</a:t>
            </a:r>
            <a:r>
              <a:rPr sz="3000" spc="35" dirty="0">
                <a:solidFill>
                  <a:srgbClr val="1F254D"/>
                </a:solidFill>
                <a:latin typeface="Lucida Sans Unicode"/>
                <a:cs typeface="Lucida Sans Unicode"/>
              </a:rPr>
              <a:t>t</a:t>
            </a:r>
            <a:r>
              <a:rPr sz="3000" spc="-150" dirty="0">
                <a:solidFill>
                  <a:srgbClr val="1F254D"/>
                </a:solidFill>
                <a:latin typeface="Lucida Sans Unicode"/>
                <a:cs typeface="Lucida Sans Unicode"/>
              </a:rPr>
              <a:t>u</a:t>
            </a:r>
            <a:r>
              <a:rPr sz="3000" spc="-140" dirty="0">
                <a:solidFill>
                  <a:srgbClr val="1F254D"/>
                </a:solidFill>
                <a:latin typeface="Lucida Sans Unicode"/>
                <a:cs typeface="Lucida Sans Unicode"/>
              </a:rPr>
              <a:t>r</a:t>
            </a:r>
            <a:r>
              <a:rPr sz="3000" spc="-155" dirty="0">
                <a:solidFill>
                  <a:srgbClr val="1F254D"/>
                </a:solidFill>
                <a:latin typeface="Lucida Sans Unicode"/>
                <a:cs typeface="Lucida Sans Unicode"/>
              </a:rPr>
              <a:t> </a:t>
            </a:r>
            <a:r>
              <a:rPr sz="3000" spc="-90" dirty="0">
                <a:solidFill>
                  <a:srgbClr val="1F254D"/>
                </a:solidFill>
                <a:latin typeface="Lucida Sans Unicode"/>
                <a:cs typeface="Lucida Sans Unicode"/>
              </a:rPr>
              <a:t>su</a:t>
            </a:r>
            <a:r>
              <a:rPr sz="3000" spc="-35" dirty="0">
                <a:solidFill>
                  <a:srgbClr val="1F254D"/>
                </a:solidFill>
                <a:latin typeface="Lucida Sans Unicode"/>
                <a:cs typeface="Lucida Sans Unicode"/>
              </a:rPr>
              <a:t>a</a:t>
            </a:r>
            <a:r>
              <a:rPr sz="3000" spc="-140" dirty="0">
                <a:solidFill>
                  <a:srgbClr val="1F254D"/>
                </a:solidFill>
                <a:latin typeface="Lucida Sans Unicode"/>
                <a:cs typeface="Lucida Sans Unicode"/>
              </a:rPr>
              <a:t>r</a:t>
            </a:r>
            <a:r>
              <a:rPr sz="3000" spc="-35" dirty="0">
                <a:solidFill>
                  <a:srgbClr val="1F254D"/>
                </a:solidFill>
                <a:latin typeface="Lucida Sans Unicode"/>
                <a:cs typeface="Lucida Sans Unicode"/>
              </a:rPr>
              <a:t>a</a:t>
            </a:r>
            <a:r>
              <a:rPr sz="3000" spc="-155" dirty="0">
                <a:solidFill>
                  <a:srgbClr val="1F254D"/>
                </a:solidFill>
                <a:latin typeface="Lucida Sans Unicode"/>
                <a:cs typeface="Lucida Sans Unicode"/>
              </a:rPr>
              <a:t> </a:t>
            </a:r>
            <a:r>
              <a:rPr sz="3000" spc="-120" dirty="0">
                <a:solidFill>
                  <a:srgbClr val="1F254D"/>
                </a:solidFill>
                <a:latin typeface="Lucida Sans Unicode"/>
                <a:cs typeface="Lucida Sans Unicode"/>
              </a:rPr>
              <a:t>m</a:t>
            </a:r>
            <a:r>
              <a:rPr sz="3000" spc="-150" dirty="0">
                <a:solidFill>
                  <a:srgbClr val="1F254D"/>
                </a:solidFill>
                <a:latin typeface="Lucida Sans Unicode"/>
                <a:cs typeface="Lucida Sans Unicode"/>
              </a:rPr>
              <a:t>u</a:t>
            </a:r>
            <a:r>
              <a:rPr sz="3000" spc="-90" dirty="0">
                <a:solidFill>
                  <a:srgbClr val="1F254D"/>
                </a:solidFill>
                <a:latin typeface="Lucida Sans Unicode"/>
                <a:cs typeface="Lucida Sans Unicode"/>
              </a:rPr>
              <a:t>si</a:t>
            </a:r>
            <a:r>
              <a:rPr sz="3000" spc="-245" dirty="0">
                <a:solidFill>
                  <a:srgbClr val="1F254D"/>
                </a:solidFill>
                <a:latin typeface="Lucida Sans Unicode"/>
                <a:cs typeface="Lucida Sans Unicode"/>
              </a:rPr>
              <a:t>k</a:t>
            </a:r>
            <a:endParaRPr sz="3000" dirty="0">
              <a:latin typeface="Lucida Sans Unicode"/>
              <a:cs typeface="Lucida Sans Unicode"/>
            </a:endParaRPr>
          </a:p>
          <a:p>
            <a:pPr marL="12700" marR="5080">
              <a:lnSpc>
                <a:spcPts val="7159"/>
              </a:lnSpc>
              <a:spcBef>
                <a:spcPts val="630"/>
              </a:spcBef>
            </a:pPr>
            <a:r>
              <a:rPr sz="3000" spc="-220" dirty="0">
                <a:solidFill>
                  <a:srgbClr val="1F254D"/>
                </a:solidFill>
                <a:latin typeface="Lucida Sans Unicode"/>
                <a:cs typeface="Lucida Sans Unicode"/>
              </a:rPr>
              <a:t>T</a:t>
            </a:r>
            <a:r>
              <a:rPr sz="3000" spc="-70" dirty="0">
                <a:solidFill>
                  <a:srgbClr val="1F254D"/>
                </a:solidFill>
                <a:latin typeface="Lucida Sans Unicode"/>
                <a:cs typeface="Lucida Sans Unicode"/>
              </a:rPr>
              <a:t>o</a:t>
            </a:r>
            <a:r>
              <a:rPr sz="3000" spc="-120" dirty="0">
                <a:solidFill>
                  <a:srgbClr val="1F254D"/>
                </a:solidFill>
                <a:latin typeface="Lucida Sans Unicode"/>
                <a:cs typeface="Lucida Sans Unicode"/>
              </a:rPr>
              <a:t>m</a:t>
            </a:r>
            <a:r>
              <a:rPr sz="3000" spc="-5" dirty="0">
                <a:solidFill>
                  <a:srgbClr val="1F254D"/>
                </a:solidFill>
                <a:latin typeface="Lucida Sans Unicode"/>
                <a:cs typeface="Lucida Sans Unicode"/>
              </a:rPr>
              <a:t>b</a:t>
            </a:r>
            <a:r>
              <a:rPr sz="3000" spc="-70" dirty="0">
                <a:solidFill>
                  <a:srgbClr val="1F254D"/>
                </a:solidFill>
                <a:latin typeface="Lucida Sans Unicode"/>
                <a:cs typeface="Lucida Sans Unicode"/>
              </a:rPr>
              <a:t>o</a:t>
            </a:r>
            <a:r>
              <a:rPr sz="3000" spc="-204" dirty="0">
                <a:solidFill>
                  <a:srgbClr val="1F254D"/>
                </a:solidFill>
                <a:latin typeface="Lucida Sans Unicode"/>
                <a:cs typeface="Lucida Sans Unicode"/>
              </a:rPr>
              <a:t>l</a:t>
            </a:r>
            <a:r>
              <a:rPr sz="3000" spc="-155" dirty="0">
                <a:solidFill>
                  <a:srgbClr val="1F254D"/>
                </a:solidFill>
                <a:latin typeface="Lucida Sans Unicode"/>
                <a:cs typeface="Lucida Sans Unicode"/>
              </a:rPr>
              <a:t> </a:t>
            </a:r>
            <a:r>
              <a:rPr sz="3000" spc="-150" dirty="0">
                <a:solidFill>
                  <a:srgbClr val="1F254D"/>
                </a:solidFill>
                <a:latin typeface="Lucida Sans Unicode"/>
                <a:cs typeface="Lucida Sans Unicode"/>
              </a:rPr>
              <a:t>un</a:t>
            </a:r>
            <a:r>
              <a:rPr sz="3000" spc="35" dirty="0">
                <a:solidFill>
                  <a:srgbClr val="1F254D"/>
                </a:solidFill>
                <a:latin typeface="Lucida Sans Unicode"/>
                <a:cs typeface="Lucida Sans Unicode"/>
              </a:rPr>
              <a:t>t</a:t>
            </a:r>
            <a:r>
              <a:rPr sz="3000" spc="-150" dirty="0">
                <a:solidFill>
                  <a:srgbClr val="1F254D"/>
                </a:solidFill>
                <a:latin typeface="Lucida Sans Unicode"/>
                <a:cs typeface="Lucida Sans Unicode"/>
              </a:rPr>
              <a:t>u</a:t>
            </a:r>
            <a:r>
              <a:rPr sz="3000" spc="-245" dirty="0">
                <a:solidFill>
                  <a:srgbClr val="1F254D"/>
                </a:solidFill>
                <a:latin typeface="Lucida Sans Unicode"/>
                <a:cs typeface="Lucida Sans Unicode"/>
              </a:rPr>
              <a:t>k</a:t>
            </a:r>
            <a:r>
              <a:rPr sz="3000" spc="-155" dirty="0">
                <a:solidFill>
                  <a:srgbClr val="1F254D"/>
                </a:solidFill>
                <a:latin typeface="Lucida Sans Unicode"/>
                <a:cs typeface="Lucida Sans Unicode"/>
              </a:rPr>
              <a:t> </a:t>
            </a:r>
            <a:r>
              <a:rPr sz="3000" spc="-204" dirty="0">
                <a:solidFill>
                  <a:srgbClr val="1F254D"/>
                </a:solidFill>
                <a:latin typeface="Lucida Sans Unicode"/>
                <a:cs typeface="Lucida Sans Unicode"/>
              </a:rPr>
              <a:t>l</a:t>
            </a:r>
            <a:r>
              <a:rPr sz="3000" spc="-35" dirty="0">
                <a:solidFill>
                  <a:srgbClr val="1F254D"/>
                </a:solidFill>
                <a:latin typeface="Lucida Sans Unicode"/>
                <a:cs typeface="Lucida Sans Unicode"/>
              </a:rPr>
              <a:t>a</a:t>
            </a:r>
            <a:r>
              <a:rPr sz="3000" spc="-150" dirty="0">
                <a:solidFill>
                  <a:srgbClr val="1F254D"/>
                </a:solidFill>
                <a:latin typeface="Lucida Sans Unicode"/>
                <a:cs typeface="Lucida Sans Unicode"/>
              </a:rPr>
              <a:t>n</a:t>
            </a:r>
            <a:r>
              <a:rPr sz="3000" spc="-190" dirty="0">
                <a:solidFill>
                  <a:srgbClr val="1F254D"/>
                </a:solidFill>
                <a:latin typeface="Lucida Sans Unicode"/>
                <a:cs typeface="Lucida Sans Unicode"/>
              </a:rPr>
              <a:t>j</a:t>
            </a:r>
            <a:r>
              <a:rPr sz="3000" spc="-150" dirty="0">
                <a:solidFill>
                  <a:srgbClr val="1F254D"/>
                </a:solidFill>
                <a:latin typeface="Lucida Sans Unicode"/>
                <a:cs typeface="Lucida Sans Unicode"/>
              </a:rPr>
              <a:t>u</a:t>
            </a:r>
            <a:r>
              <a:rPr sz="3000" spc="35" dirty="0">
                <a:solidFill>
                  <a:srgbClr val="1F254D"/>
                </a:solidFill>
                <a:latin typeface="Lucida Sans Unicode"/>
                <a:cs typeface="Lucida Sans Unicode"/>
              </a:rPr>
              <a:t>t</a:t>
            </a:r>
            <a:r>
              <a:rPr sz="3000" spc="-155" dirty="0">
                <a:solidFill>
                  <a:srgbClr val="1F254D"/>
                </a:solidFill>
                <a:latin typeface="Lucida Sans Unicode"/>
                <a:cs typeface="Lucida Sans Unicode"/>
              </a:rPr>
              <a:t> </a:t>
            </a:r>
            <a:r>
              <a:rPr sz="3000" spc="-245" dirty="0">
                <a:solidFill>
                  <a:srgbClr val="1F254D"/>
                </a:solidFill>
                <a:latin typeface="Lucida Sans Unicode"/>
                <a:cs typeface="Lucida Sans Unicode"/>
              </a:rPr>
              <a:t>k</a:t>
            </a:r>
            <a:r>
              <a:rPr sz="3000" spc="35" dirty="0">
                <a:solidFill>
                  <a:srgbClr val="1F254D"/>
                </a:solidFill>
                <a:latin typeface="Lucida Sans Unicode"/>
                <a:cs typeface="Lucida Sans Unicode"/>
              </a:rPr>
              <a:t>e</a:t>
            </a:r>
            <a:r>
              <a:rPr sz="3000" spc="-155" dirty="0">
                <a:solidFill>
                  <a:srgbClr val="1F254D"/>
                </a:solidFill>
                <a:latin typeface="Lucida Sans Unicode"/>
                <a:cs typeface="Lucida Sans Unicode"/>
              </a:rPr>
              <a:t> </a:t>
            </a:r>
            <a:r>
              <a:rPr sz="3000" spc="-120" dirty="0">
                <a:solidFill>
                  <a:srgbClr val="1F254D"/>
                </a:solidFill>
                <a:latin typeface="Lucida Sans Unicode"/>
                <a:cs typeface="Lucida Sans Unicode"/>
              </a:rPr>
              <a:t>sl</a:t>
            </a:r>
            <a:r>
              <a:rPr sz="3000" spc="-155" dirty="0">
                <a:solidFill>
                  <a:srgbClr val="1F254D"/>
                </a:solidFill>
                <a:latin typeface="Lucida Sans Unicode"/>
                <a:cs typeface="Lucida Sans Unicode"/>
              </a:rPr>
              <a:t>i</a:t>
            </a:r>
            <a:r>
              <a:rPr sz="3000" spc="-5" dirty="0">
                <a:solidFill>
                  <a:srgbClr val="1F254D"/>
                </a:solidFill>
                <a:latin typeface="Lucida Sans Unicode"/>
                <a:cs typeface="Lucida Sans Unicode"/>
              </a:rPr>
              <a:t>d</a:t>
            </a:r>
            <a:r>
              <a:rPr sz="3000" spc="35" dirty="0">
                <a:solidFill>
                  <a:srgbClr val="1F254D"/>
                </a:solidFill>
                <a:latin typeface="Lucida Sans Unicode"/>
                <a:cs typeface="Lucida Sans Unicode"/>
              </a:rPr>
              <a:t>e</a:t>
            </a:r>
            <a:r>
              <a:rPr sz="3000" spc="-155" dirty="0">
                <a:solidFill>
                  <a:srgbClr val="1F254D"/>
                </a:solidFill>
                <a:latin typeface="Lucida Sans Unicode"/>
                <a:cs typeface="Lucida Sans Unicode"/>
              </a:rPr>
              <a:t> </a:t>
            </a:r>
            <a:r>
              <a:rPr sz="3000" dirty="0">
                <a:solidFill>
                  <a:srgbClr val="1F254D"/>
                </a:solidFill>
                <a:latin typeface="Lucida Sans Unicode"/>
                <a:cs typeface="Lucida Sans Unicode"/>
              </a:rPr>
              <a:t>se</a:t>
            </a:r>
            <a:r>
              <a:rPr sz="3000" spc="-5" dirty="0">
                <a:solidFill>
                  <a:srgbClr val="1F254D"/>
                </a:solidFill>
                <a:latin typeface="Lucida Sans Unicode"/>
                <a:cs typeface="Lucida Sans Unicode"/>
              </a:rPr>
              <a:t>b</a:t>
            </a:r>
            <a:r>
              <a:rPr sz="3000" spc="35" dirty="0">
                <a:solidFill>
                  <a:srgbClr val="1F254D"/>
                </a:solidFill>
                <a:latin typeface="Lucida Sans Unicode"/>
                <a:cs typeface="Lucida Sans Unicode"/>
              </a:rPr>
              <a:t>e</a:t>
            </a:r>
            <a:r>
              <a:rPr sz="3000" spc="-204" dirty="0">
                <a:solidFill>
                  <a:srgbClr val="1F254D"/>
                </a:solidFill>
                <a:latin typeface="Lucida Sans Unicode"/>
                <a:cs typeface="Lucida Sans Unicode"/>
              </a:rPr>
              <a:t>l</a:t>
            </a:r>
            <a:r>
              <a:rPr sz="3000" spc="-150" dirty="0">
                <a:solidFill>
                  <a:srgbClr val="1F254D"/>
                </a:solidFill>
                <a:latin typeface="Lucida Sans Unicode"/>
                <a:cs typeface="Lucida Sans Unicode"/>
              </a:rPr>
              <a:t>u</a:t>
            </a:r>
            <a:r>
              <a:rPr sz="3000" spc="-120" dirty="0">
                <a:solidFill>
                  <a:srgbClr val="1F254D"/>
                </a:solidFill>
                <a:latin typeface="Lucida Sans Unicode"/>
                <a:cs typeface="Lucida Sans Unicode"/>
              </a:rPr>
              <a:t>m</a:t>
            </a:r>
            <a:r>
              <a:rPr sz="3000" spc="-150" dirty="0">
                <a:solidFill>
                  <a:srgbClr val="1F254D"/>
                </a:solidFill>
                <a:latin typeface="Lucida Sans Unicode"/>
                <a:cs typeface="Lucida Sans Unicode"/>
              </a:rPr>
              <a:t>n</a:t>
            </a:r>
            <a:r>
              <a:rPr sz="3000" spc="100" dirty="0">
                <a:solidFill>
                  <a:srgbClr val="1F254D"/>
                </a:solidFill>
                <a:latin typeface="Lucida Sans Unicode"/>
                <a:cs typeface="Lucida Sans Unicode"/>
              </a:rPr>
              <a:t>y</a:t>
            </a:r>
            <a:r>
              <a:rPr sz="3000" spc="-25" dirty="0">
                <a:solidFill>
                  <a:srgbClr val="1F254D"/>
                </a:solidFill>
                <a:latin typeface="Lucida Sans Unicode"/>
                <a:cs typeface="Lucida Sans Unicode"/>
              </a:rPr>
              <a:t>a  </a:t>
            </a:r>
            <a:r>
              <a:rPr sz="3000" spc="-220" dirty="0">
                <a:solidFill>
                  <a:srgbClr val="1F254D"/>
                </a:solidFill>
                <a:latin typeface="Lucida Sans Unicode"/>
                <a:cs typeface="Lucida Sans Unicode"/>
              </a:rPr>
              <a:t>T</a:t>
            </a:r>
            <a:r>
              <a:rPr sz="3000" spc="-70" dirty="0">
                <a:solidFill>
                  <a:srgbClr val="1F254D"/>
                </a:solidFill>
                <a:latin typeface="Lucida Sans Unicode"/>
                <a:cs typeface="Lucida Sans Unicode"/>
              </a:rPr>
              <a:t>o</a:t>
            </a:r>
            <a:r>
              <a:rPr sz="3000" spc="-120" dirty="0">
                <a:solidFill>
                  <a:srgbClr val="1F254D"/>
                </a:solidFill>
                <a:latin typeface="Lucida Sans Unicode"/>
                <a:cs typeface="Lucida Sans Unicode"/>
              </a:rPr>
              <a:t>m</a:t>
            </a:r>
            <a:r>
              <a:rPr sz="3000" spc="-5" dirty="0">
                <a:solidFill>
                  <a:srgbClr val="1F254D"/>
                </a:solidFill>
                <a:latin typeface="Lucida Sans Unicode"/>
                <a:cs typeface="Lucida Sans Unicode"/>
              </a:rPr>
              <a:t>b</a:t>
            </a:r>
            <a:r>
              <a:rPr sz="3000" spc="-70" dirty="0">
                <a:solidFill>
                  <a:srgbClr val="1F254D"/>
                </a:solidFill>
                <a:latin typeface="Lucida Sans Unicode"/>
                <a:cs typeface="Lucida Sans Unicode"/>
              </a:rPr>
              <a:t>o</a:t>
            </a:r>
            <a:r>
              <a:rPr sz="3000" spc="-204" dirty="0">
                <a:solidFill>
                  <a:srgbClr val="1F254D"/>
                </a:solidFill>
                <a:latin typeface="Lucida Sans Unicode"/>
                <a:cs typeface="Lucida Sans Unicode"/>
              </a:rPr>
              <a:t>l</a:t>
            </a:r>
            <a:r>
              <a:rPr sz="3000" spc="-155" dirty="0">
                <a:solidFill>
                  <a:srgbClr val="1F254D"/>
                </a:solidFill>
                <a:latin typeface="Lucida Sans Unicode"/>
                <a:cs typeface="Lucida Sans Unicode"/>
              </a:rPr>
              <a:t> </a:t>
            </a:r>
            <a:r>
              <a:rPr sz="3000" spc="-150" dirty="0">
                <a:solidFill>
                  <a:srgbClr val="1F254D"/>
                </a:solidFill>
                <a:latin typeface="Lucida Sans Unicode"/>
                <a:cs typeface="Lucida Sans Unicode"/>
              </a:rPr>
              <a:t>un</a:t>
            </a:r>
            <a:r>
              <a:rPr sz="3000" spc="35" dirty="0">
                <a:solidFill>
                  <a:srgbClr val="1F254D"/>
                </a:solidFill>
                <a:latin typeface="Lucida Sans Unicode"/>
                <a:cs typeface="Lucida Sans Unicode"/>
              </a:rPr>
              <a:t>t</a:t>
            </a:r>
            <a:r>
              <a:rPr sz="3000" spc="-150" dirty="0">
                <a:solidFill>
                  <a:srgbClr val="1F254D"/>
                </a:solidFill>
                <a:latin typeface="Lucida Sans Unicode"/>
                <a:cs typeface="Lucida Sans Unicode"/>
              </a:rPr>
              <a:t>u</a:t>
            </a:r>
            <a:r>
              <a:rPr sz="3000" spc="-245" dirty="0">
                <a:solidFill>
                  <a:srgbClr val="1F254D"/>
                </a:solidFill>
                <a:latin typeface="Lucida Sans Unicode"/>
                <a:cs typeface="Lucida Sans Unicode"/>
              </a:rPr>
              <a:t>k</a:t>
            </a:r>
            <a:r>
              <a:rPr sz="3000" spc="-155" dirty="0">
                <a:solidFill>
                  <a:srgbClr val="1F254D"/>
                </a:solidFill>
                <a:latin typeface="Lucida Sans Unicode"/>
                <a:cs typeface="Lucida Sans Unicode"/>
              </a:rPr>
              <a:t> </a:t>
            </a:r>
            <a:r>
              <a:rPr sz="3000" spc="-204" dirty="0">
                <a:solidFill>
                  <a:srgbClr val="1F254D"/>
                </a:solidFill>
                <a:latin typeface="Lucida Sans Unicode"/>
                <a:cs typeface="Lucida Sans Unicode"/>
              </a:rPr>
              <a:t>l</a:t>
            </a:r>
            <a:r>
              <a:rPr sz="3000" spc="-35" dirty="0">
                <a:solidFill>
                  <a:srgbClr val="1F254D"/>
                </a:solidFill>
                <a:latin typeface="Lucida Sans Unicode"/>
                <a:cs typeface="Lucida Sans Unicode"/>
              </a:rPr>
              <a:t>a</a:t>
            </a:r>
            <a:r>
              <a:rPr sz="3000" spc="-150" dirty="0">
                <a:solidFill>
                  <a:srgbClr val="1F254D"/>
                </a:solidFill>
                <a:latin typeface="Lucida Sans Unicode"/>
                <a:cs typeface="Lucida Sans Unicode"/>
              </a:rPr>
              <a:t>n</a:t>
            </a:r>
            <a:r>
              <a:rPr sz="3000" spc="-190" dirty="0">
                <a:solidFill>
                  <a:srgbClr val="1F254D"/>
                </a:solidFill>
                <a:latin typeface="Lucida Sans Unicode"/>
                <a:cs typeface="Lucida Sans Unicode"/>
              </a:rPr>
              <a:t>j</a:t>
            </a:r>
            <a:r>
              <a:rPr sz="3000" spc="-150" dirty="0">
                <a:solidFill>
                  <a:srgbClr val="1F254D"/>
                </a:solidFill>
                <a:latin typeface="Lucida Sans Unicode"/>
                <a:cs typeface="Lucida Sans Unicode"/>
              </a:rPr>
              <a:t>u</a:t>
            </a:r>
            <a:r>
              <a:rPr sz="3000" spc="35" dirty="0">
                <a:solidFill>
                  <a:srgbClr val="1F254D"/>
                </a:solidFill>
                <a:latin typeface="Lucida Sans Unicode"/>
                <a:cs typeface="Lucida Sans Unicode"/>
              </a:rPr>
              <a:t>t</a:t>
            </a:r>
            <a:r>
              <a:rPr sz="3000" spc="-155" dirty="0">
                <a:solidFill>
                  <a:srgbClr val="1F254D"/>
                </a:solidFill>
                <a:latin typeface="Lucida Sans Unicode"/>
                <a:cs typeface="Lucida Sans Unicode"/>
              </a:rPr>
              <a:t> </a:t>
            </a:r>
            <a:r>
              <a:rPr sz="3000" spc="-245" dirty="0">
                <a:solidFill>
                  <a:srgbClr val="1F254D"/>
                </a:solidFill>
                <a:latin typeface="Lucida Sans Unicode"/>
                <a:cs typeface="Lucida Sans Unicode"/>
              </a:rPr>
              <a:t>k</a:t>
            </a:r>
            <a:r>
              <a:rPr sz="3000" spc="35" dirty="0">
                <a:solidFill>
                  <a:srgbClr val="1F254D"/>
                </a:solidFill>
                <a:latin typeface="Lucida Sans Unicode"/>
                <a:cs typeface="Lucida Sans Unicode"/>
              </a:rPr>
              <a:t>e</a:t>
            </a:r>
            <a:r>
              <a:rPr sz="3000" spc="-155" dirty="0">
                <a:solidFill>
                  <a:srgbClr val="1F254D"/>
                </a:solidFill>
                <a:latin typeface="Lucida Sans Unicode"/>
                <a:cs typeface="Lucida Sans Unicode"/>
              </a:rPr>
              <a:t> </a:t>
            </a:r>
            <a:r>
              <a:rPr sz="3000" spc="-120" dirty="0">
                <a:solidFill>
                  <a:srgbClr val="1F254D"/>
                </a:solidFill>
                <a:latin typeface="Lucida Sans Unicode"/>
                <a:cs typeface="Lucida Sans Unicode"/>
              </a:rPr>
              <a:t>sl</a:t>
            </a:r>
            <a:r>
              <a:rPr sz="3000" spc="-155" dirty="0">
                <a:solidFill>
                  <a:srgbClr val="1F254D"/>
                </a:solidFill>
                <a:latin typeface="Lucida Sans Unicode"/>
                <a:cs typeface="Lucida Sans Unicode"/>
              </a:rPr>
              <a:t>i</a:t>
            </a:r>
            <a:r>
              <a:rPr sz="3000" spc="-5" dirty="0">
                <a:solidFill>
                  <a:srgbClr val="1F254D"/>
                </a:solidFill>
                <a:latin typeface="Lucida Sans Unicode"/>
                <a:cs typeface="Lucida Sans Unicode"/>
              </a:rPr>
              <a:t>d</a:t>
            </a:r>
            <a:r>
              <a:rPr sz="3000" spc="35" dirty="0">
                <a:solidFill>
                  <a:srgbClr val="1F254D"/>
                </a:solidFill>
                <a:latin typeface="Lucida Sans Unicode"/>
                <a:cs typeface="Lucida Sans Unicode"/>
              </a:rPr>
              <a:t>e</a:t>
            </a:r>
            <a:r>
              <a:rPr sz="3000" spc="-155" dirty="0">
                <a:solidFill>
                  <a:srgbClr val="1F254D"/>
                </a:solidFill>
                <a:latin typeface="Lucida Sans Unicode"/>
                <a:cs typeface="Lucida Sans Unicode"/>
              </a:rPr>
              <a:t> </a:t>
            </a:r>
            <a:r>
              <a:rPr sz="3000" dirty="0">
                <a:solidFill>
                  <a:srgbClr val="1F254D"/>
                </a:solidFill>
                <a:latin typeface="Lucida Sans Unicode"/>
                <a:cs typeface="Lucida Sans Unicode"/>
              </a:rPr>
              <a:t>se</a:t>
            </a:r>
            <a:r>
              <a:rPr sz="3000" spc="-204" dirty="0">
                <a:solidFill>
                  <a:srgbClr val="1F254D"/>
                </a:solidFill>
                <a:latin typeface="Lucida Sans Unicode"/>
                <a:cs typeface="Lucida Sans Unicode"/>
              </a:rPr>
              <a:t>l</a:t>
            </a:r>
            <a:r>
              <a:rPr sz="3000" spc="-35" dirty="0">
                <a:solidFill>
                  <a:srgbClr val="1F254D"/>
                </a:solidFill>
                <a:latin typeface="Lucida Sans Unicode"/>
                <a:cs typeface="Lucida Sans Unicode"/>
              </a:rPr>
              <a:t>a</a:t>
            </a:r>
            <a:r>
              <a:rPr sz="3000" spc="-150" dirty="0">
                <a:solidFill>
                  <a:srgbClr val="1F254D"/>
                </a:solidFill>
                <a:latin typeface="Lucida Sans Unicode"/>
                <a:cs typeface="Lucida Sans Unicode"/>
              </a:rPr>
              <a:t>n</a:t>
            </a:r>
            <a:r>
              <a:rPr sz="3000" spc="-190" dirty="0">
                <a:solidFill>
                  <a:srgbClr val="1F254D"/>
                </a:solidFill>
                <a:latin typeface="Lucida Sans Unicode"/>
                <a:cs typeface="Lucida Sans Unicode"/>
              </a:rPr>
              <a:t>j</a:t>
            </a:r>
            <a:r>
              <a:rPr sz="3000" spc="-150" dirty="0">
                <a:solidFill>
                  <a:srgbClr val="1F254D"/>
                </a:solidFill>
                <a:latin typeface="Lucida Sans Unicode"/>
                <a:cs typeface="Lucida Sans Unicode"/>
              </a:rPr>
              <a:t>u</a:t>
            </a:r>
            <a:r>
              <a:rPr sz="3000" spc="35" dirty="0">
                <a:solidFill>
                  <a:srgbClr val="1F254D"/>
                </a:solidFill>
                <a:latin typeface="Lucida Sans Unicode"/>
                <a:cs typeface="Lucida Sans Unicode"/>
              </a:rPr>
              <a:t>t</a:t>
            </a:r>
            <a:r>
              <a:rPr sz="3000" spc="-150" dirty="0">
                <a:solidFill>
                  <a:srgbClr val="1F254D"/>
                </a:solidFill>
                <a:latin typeface="Lucida Sans Unicode"/>
                <a:cs typeface="Lucida Sans Unicode"/>
              </a:rPr>
              <a:t>n</a:t>
            </a:r>
            <a:r>
              <a:rPr sz="3000" spc="100" dirty="0">
                <a:solidFill>
                  <a:srgbClr val="1F254D"/>
                </a:solidFill>
                <a:latin typeface="Lucida Sans Unicode"/>
                <a:cs typeface="Lucida Sans Unicode"/>
              </a:rPr>
              <a:t>y</a:t>
            </a:r>
            <a:r>
              <a:rPr sz="3000" spc="-25" dirty="0">
                <a:solidFill>
                  <a:srgbClr val="1F254D"/>
                </a:solidFill>
                <a:latin typeface="Lucida Sans Unicode"/>
                <a:cs typeface="Lucida Sans Unicode"/>
              </a:rPr>
              <a:t>a  </a:t>
            </a:r>
            <a:r>
              <a:rPr sz="3000" spc="-220" dirty="0">
                <a:solidFill>
                  <a:srgbClr val="1F254D"/>
                </a:solidFill>
                <a:latin typeface="Lucida Sans Unicode"/>
                <a:cs typeface="Lucida Sans Unicode"/>
              </a:rPr>
              <a:t>T</a:t>
            </a:r>
            <a:r>
              <a:rPr sz="3000" spc="-70" dirty="0">
                <a:solidFill>
                  <a:srgbClr val="1F254D"/>
                </a:solidFill>
                <a:latin typeface="Lucida Sans Unicode"/>
                <a:cs typeface="Lucida Sans Unicode"/>
              </a:rPr>
              <a:t>o</a:t>
            </a:r>
            <a:r>
              <a:rPr sz="3000" spc="-120" dirty="0">
                <a:solidFill>
                  <a:srgbClr val="1F254D"/>
                </a:solidFill>
                <a:latin typeface="Lucida Sans Unicode"/>
                <a:cs typeface="Lucida Sans Unicode"/>
              </a:rPr>
              <a:t>m</a:t>
            </a:r>
            <a:r>
              <a:rPr sz="3000" spc="-5" dirty="0">
                <a:solidFill>
                  <a:srgbClr val="1F254D"/>
                </a:solidFill>
                <a:latin typeface="Lucida Sans Unicode"/>
                <a:cs typeface="Lucida Sans Unicode"/>
              </a:rPr>
              <a:t>b</a:t>
            </a:r>
            <a:r>
              <a:rPr sz="3000" spc="-70" dirty="0">
                <a:solidFill>
                  <a:srgbClr val="1F254D"/>
                </a:solidFill>
                <a:latin typeface="Lucida Sans Unicode"/>
                <a:cs typeface="Lucida Sans Unicode"/>
              </a:rPr>
              <a:t>o</a:t>
            </a:r>
            <a:r>
              <a:rPr sz="3000" spc="-204" dirty="0">
                <a:solidFill>
                  <a:srgbClr val="1F254D"/>
                </a:solidFill>
                <a:latin typeface="Lucida Sans Unicode"/>
                <a:cs typeface="Lucida Sans Unicode"/>
              </a:rPr>
              <a:t>l</a:t>
            </a:r>
            <a:r>
              <a:rPr sz="3000" spc="-155" dirty="0">
                <a:solidFill>
                  <a:srgbClr val="1F254D"/>
                </a:solidFill>
                <a:latin typeface="Lucida Sans Unicode"/>
                <a:cs typeface="Lucida Sans Unicode"/>
              </a:rPr>
              <a:t> </a:t>
            </a:r>
            <a:r>
              <a:rPr sz="3000" spc="-150" dirty="0">
                <a:solidFill>
                  <a:srgbClr val="1F254D"/>
                </a:solidFill>
                <a:latin typeface="Lucida Sans Unicode"/>
                <a:cs typeface="Lucida Sans Unicode"/>
              </a:rPr>
              <a:t>un</a:t>
            </a:r>
            <a:r>
              <a:rPr sz="3000" spc="35" dirty="0">
                <a:solidFill>
                  <a:srgbClr val="1F254D"/>
                </a:solidFill>
                <a:latin typeface="Lucida Sans Unicode"/>
                <a:cs typeface="Lucida Sans Unicode"/>
              </a:rPr>
              <a:t>t</a:t>
            </a:r>
            <a:r>
              <a:rPr sz="3000" spc="-150" dirty="0">
                <a:solidFill>
                  <a:srgbClr val="1F254D"/>
                </a:solidFill>
                <a:latin typeface="Lucida Sans Unicode"/>
                <a:cs typeface="Lucida Sans Unicode"/>
              </a:rPr>
              <a:t>u</a:t>
            </a:r>
            <a:r>
              <a:rPr sz="3000" spc="-245" dirty="0">
                <a:solidFill>
                  <a:srgbClr val="1F254D"/>
                </a:solidFill>
                <a:latin typeface="Lucida Sans Unicode"/>
                <a:cs typeface="Lucida Sans Unicode"/>
              </a:rPr>
              <a:t>k</a:t>
            </a:r>
            <a:r>
              <a:rPr sz="3000" spc="-155" dirty="0">
                <a:solidFill>
                  <a:srgbClr val="1F254D"/>
                </a:solidFill>
                <a:latin typeface="Lucida Sans Unicode"/>
                <a:cs typeface="Lucida Sans Unicode"/>
              </a:rPr>
              <a:t> </a:t>
            </a:r>
            <a:r>
              <a:rPr sz="3000" spc="-120" dirty="0">
                <a:solidFill>
                  <a:srgbClr val="1F254D"/>
                </a:solidFill>
                <a:latin typeface="Lucida Sans Unicode"/>
                <a:cs typeface="Lucida Sans Unicode"/>
              </a:rPr>
              <a:t>m</a:t>
            </a:r>
            <a:r>
              <a:rPr sz="3000" spc="35" dirty="0">
                <a:solidFill>
                  <a:srgbClr val="1F254D"/>
                </a:solidFill>
                <a:latin typeface="Lucida Sans Unicode"/>
                <a:cs typeface="Lucida Sans Unicode"/>
              </a:rPr>
              <a:t>e</a:t>
            </a:r>
            <a:r>
              <a:rPr sz="3000" spc="-150" dirty="0">
                <a:solidFill>
                  <a:srgbClr val="1F254D"/>
                </a:solidFill>
                <a:latin typeface="Lucida Sans Unicode"/>
                <a:cs typeface="Lucida Sans Unicode"/>
              </a:rPr>
              <a:t>nu</a:t>
            </a:r>
            <a:r>
              <a:rPr sz="3000" spc="-190" dirty="0">
                <a:solidFill>
                  <a:srgbClr val="1F254D"/>
                </a:solidFill>
                <a:latin typeface="Lucida Sans Unicode"/>
                <a:cs typeface="Lucida Sans Unicode"/>
              </a:rPr>
              <a:t>j</a:t>
            </a:r>
            <a:r>
              <a:rPr sz="3000" spc="-150" dirty="0">
                <a:solidFill>
                  <a:srgbClr val="1F254D"/>
                </a:solidFill>
                <a:latin typeface="Lucida Sans Unicode"/>
                <a:cs typeface="Lucida Sans Unicode"/>
              </a:rPr>
              <a:t>u</a:t>
            </a:r>
            <a:r>
              <a:rPr sz="3000" spc="-155" dirty="0">
                <a:solidFill>
                  <a:srgbClr val="1F254D"/>
                </a:solidFill>
                <a:latin typeface="Lucida Sans Unicode"/>
                <a:cs typeface="Lucida Sans Unicode"/>
              </a:rPr>
              <a:t> </a:t>
            </a:r>
            <a:r>
              <a:rPr sz="3000" spc="-245" dirty="0">
                <a:solidFill>
                  <a:srgbClr val="1F254D"/>
                </a:solidFill>
                <a:latin typeface="Lucida Sans Unicode"/>
                <a:cs typeface="Lucida Sans Unicode"/>
              </a:rPr>
              <a:t>k</a:t>
            </a:r>
            <a:r>
              <a:rPr sz="3000" spc="35" dirty="0">
                <a:solidFill>
                  <a:srgbClr val="1F254D"/>
                </a:solidFill>
                <a:latin typeface="Lucida Sans Unicode"/>
                <a:cs typeface="Lucida Sans Unicode"/>
              </a:rPr>
              <a:t>e</a:t>
            </a:r>
            <a:r>
              <a:rPr sz="3000" spc="-155" dirty="0">
                <a:solidFill>
                  <a:srgbClr val="1F254D"/>
                </a:solidFill>
                <a:latin typeface="Lucida Sans Unicode"/>
                <a:cs typeface="Lucida Sans Unicode"/>
              </a:rPr>
              <a:t> </a:t>
            </a:r>
            <a:r>
              <a:rPr sz="3000" spc="-120" dirty="0">
                <a:solidFill>
                  <a:srgbClr val="1F254D"/>
                </a:solidFill>
                <a:latin typeface="Lucida Sans Unicode"/>
                <a:cs typeface="Lucida Sans Unicode"/>
              </a:rPr>
              <a:t>m</a:t>
            </a:r>
            <a:r>
              <a:rPr sz="3000" spc="-35" dirty="0">
                <a:solidFill>
                  <a:srgbClr val="1F254D"/>
                </a:solidFill>
                <a:latin typeface="Lucida Sans Unicode"/>
                <a:cs typeface="Lucida Sans Unicode"/>
              </a:rPr>
              <a:t>a</a:t>
            </a:r>
            <a:r>
              <a:rPr sz="3000" spc="-155" dirty="0">
                <a:solidFill>
                  <a:srgbClr val="1F254D"/>
                </a:solidFill>
                <a:latin typeface="Lucida Sans Unicode"/>
                <a:cs typeface="Lucida Sans Unicode"/>
              </a:rPr>
              <a:t>i</a:t>
            </a:r>
            <a:r>
              <a:rPr sz="3000" spc="-150" dirty="0">
                <a:solidFill>
                  <a:srgbClr val="1F254D"/>
                </a:solidFill>
                <a:latin typeface="Lucida Sans Unicode"/>
                <a:cs typeface="Lucida Sans Unicode"/>
              </a:rPr>
              <a:t>n</a:t>
            </a:r>
            <a:r>
              <a:rPr sz="3000" spc="-155" dirty="0">
                <a:solidFill>
                  <a:srgbClr val="1F254D"/>
                </a:solidFill>
                <a:latin typeface="Lucida Sans Unicode"/>
                <a:cs typeface="Lucida Sans Unicode"/>
              </a:rPr>
              <a:t> </a:t>
            </a:r>
            <a:r>
              <a:rPr sz="3000" spc="-120" dirty="0">
                <a:solidFill>
                  <a:srgbClr val="1F254D"/>
                </a:solidFill>
                <a:latin typeface="Lucida Sans Unicode"/>
                <a:cs typeface="Lucida Sans Unicode"/>
              </a:rPr>
              <a:t>m</a:t>
            </a:r>
            <a:r>
              <a:rPr sz="3000" spc="35" dirty="0">
                <a:solidFill>
                  <a:srgbClr val="1F254D"/>
                </a:solidFill>
                <a:latin typeface="Lucida Sans Unicode"/>
                <a:cs typeface="Lucida Sans Unicode"/>
              </a:rPr>
              <a:t>e</a:t>
            </a:r>
            <a:r>
              <a:rPr sz="3000" spc="-114" dirty="0">
                <a:solidFill>
                  <a:srgbClr val="1F254D"/>
                </a:solidFill>
                <a:latin typeface="Lucida Sans Unicode"/>
                <a:cs typeface="Lucida Sans Unicode"/>
              </a:rPr>
              <a:t>nu  Tombol</a:t>
            </a:r>
            <a:r>
              <a:rPr sz="3000" spc="-155" dirty="0">
                <a:solidFill>
                  <a:srgbClr val="1F254D"/>
                </a:solidFill>
                <a:latin typeface="Lucida Sans Unicode"/>
                <a:cs typeface="Lucida Sans Unicode"/>
              </a:rPr>
              <a:t> </a:t>
            </a:r>
            <a:r>
              <a:rPr sz="3000" spc="-130" dirty="0">
                <a:solidFill>
                  <a:srgbClr val="1F254D"/>
                </a:solidFill>
                <a:latin typeface="Lucida Sans Unicode"/>
                <a:cs typeface="Lucida Sans Unicode"/>
              </a:rPr>
              <a:t>untuk</a:t>
            </a:r>
            <a:r>
              <a:rPr sz="3000" spc="-155" dirty="0">
                <a:solidFill>
                  <a:srgbClr val="1F254D"/>
                </a:solidFill>
                <a:latin typeface="Lucida Sans Unicode"/>
                <a:cs typeface="Lucida Sans Unicode"/>
              </a:rPr>
              <a:t> </a:t>
            </a:r>
            <a:r>
              <a:rPr sz="3000" spc="-125" dirty="0">
                <a:solidFill>
                  <a:srgbClr val="1F254D"/>
                </a:solidFill>
                <a:latin typeface="Lucida Sans Unicode"/>
                <a:cs typeface="Lucida Sans Unicode"/>
              </a:rPr>
              <a:t>keluar</a:t>
            </a:r>
            <a:r>
              <a:rPr sz="3000" spc="-155" dirty="0">
                <a:solidFill>
                  <a:srgbClr val="1F254D"/>
                </a:solidFill>
                <a:latin typeface="Lucida Sans Unicode"/>
                <a:cs typeface="Lucida Sans Unicode"/>
              </a:rPr>
              <a:t> </a:t>
            </a:r>
            <a:r>
              <a:rPr sz="3000" spc="-85" dirty="0">
                <a:solidFill>
                  <a:srgbClr val="1F254D"/>
                </a:solidFill>
                <a:latin typeface="Lucida Sans Unicode"/>
                <a:cs typeface="Lucida Sans Unicode"/>
              </a:rPr>
              <a:t>dari</a:t>
            </a:r>
            <a:r>
              <a:rPr sz="3000" spc="-155" dirty="0">
                <a:solidFill>
                  <a:srgbClr val="1F254D"/>
                </a:solidFill>
                <a:latin typeface="Lucida Sans Unicode"/>
                <a:cs typeface="Lucida Sans Unicode"/>
              </a:rPr>
              <a:t> </a:t>
            </a:r>
            <a:r>
              <a:rPr sz="3000" spc="-110" dirty="0">
                <a:solidFill>
                  <a:srgbClr val="1F254D"/>
                </a:solidFill>
                <a:latin typeface="Lucida Sans Unicode"/>
                <a:cs typeface="Lucida Sans Unicode"/>
              </a:rPr>
              <a:t>aplikasi</a:t>
            </a:r>
            <a:endParaRPr sz="3000" dirty="0">
              <a:latin typeface="Lucida Sans Unicode"/>
              <a:cs typeface="Lucida Sans Unicode"/>
            </a:endParaRPr>
          </a:p>
        </p:txBody>
      </p:sp>
      <p:sp>
        <p:nvSpPr>
          <p:cNvPr id="24" name="object 24"/>
          <p:cNvSpPr/>
          <p:nvPr/>
        </p:nvSpPr>
        <p:spPr>
          <a:xfrm>
            <a:off x="1031265" y="3680866"/>
            <a:ext cx="652145" cy="568960"/>
          </a:xfrm>
          <a:custGeom>
            <a:avLst/>
            <a:gdLst/>
            <a:ahLst/>
            <a:cxnLst/>
            <a:rect l="l" t="t" r="r" b="b"/>
            <a:pathLst>
              <a:path w="652144" h="568960">
                <a:moveTo>
                  <a:pt x="297700" y="23101"/>
                </a:moveTo>
                <a:lnTo>
                  <a:pt x="268490" y="0"/>
                </a:lnTo>
                <a:lnTo>
                  <a:pt x="257086" y="2743"/>
                </a:lnTo>
                <a:lnTo>
                  <a:pt x="252285" y="5613"/>
                </a:lnTo>
                <a:lnTo>
                  <a:pt x="240982" y="18173"/>
                </a:lnTo>
                <a:lnTo>
                  <a:pt x="240982" y="102857"/>
                </a:lnTo>
                <a:lnTo>
                  <a:pt x="240982" y="470992"/>
                </a:lnTo>
                <a:lnTo>
                  <a:pt x="156210" y="386232"/>
                </a:lnTo>
                <a:lnTo>
                  <a:pt x="149567" y="383501"/>
                </a:lnTo>
                <a:lnTo>
                  <a:pt x="56705" y="383501"/>
                </a:lnTo>
                <a:lnTo>
                  <a:pt x="56705" y="199148"/>
                </a:lnTo>
                <a:lnTo>
                  <a:pt x="141757" y="199148"/>
                </a:lnTo>
                <a:lnTo>
                  <a:pt x="150190" y="199161"/>
                </a:lnTo>
                <a:lnTo>
                  <a:pt x="157226" y="196049"/>
                </a:lnTo>
                <a:lnTo>
                  <a:pt x="240982" y="102857"/>
                </a:lnTo>
                <a:lnTo>
                  <a:pt x="240982" y="18173"/>
                </a:lnTo>
                <a:lnTo>
                  <a:pt x="129146" y="142417"/>
                </a:lnTo>
                <a:lnTo>
                  <a:pt x="24599" y="142417"/>
                </a:lnTo>
                <a:lnTo>
                  <a:pt x="0" y="167017"/>
                </a:lnTo>
                <a:lnTo>
                  <a:pt x="0" y="415620"/>
                </a:lnTo>
                <a:lnTo>
                  <a:pt x="24599" y="440220"/>
                </a:lnTo>
                <a:lnTo>
                  <a:pt x="129997" y="440220"/>
                </a:lnTo>
                <a:lnTo>
                  <a:pt x="253238" y="563537"/>
                </a:lnTo>
                <a:lnTo>
                  <a:pt x="258089" y="566178"/>
                </a:lnTo>
                <a:lnTo>
                  <a:pt x="269354" y="568452"/>
                </a:lnTo>
                <a:lnTo>
                  <a:pt x="274828" y="567931"/>
                </a:lnTo>
                <a:lnTo>
                  <a:pt x="297700" y="471563"/>
                </a:lnTo>
                <a:lnTo>
                  <a:pt x="297700" y="102857"/>
                </a:lnTo>
                <a:lnTo>
                  <a:pt x="297700" y="23101"/>
                </a:lnTo>
                <a:close/>
              </a:path>
              <a:path w="652144" h="568960">
                <a:moveTo>
                  <a:pt x="431228" y="284302"/>
                </a:moveTo>
                <a:lnTo>
                  <a:pt x="426110" y="243090"/>
                </a:lnTo>
                <a:lnTo>
                  <a:pt x="411099" y="204406"/>
                </a:lnTo>
                <a:lnTo>
                  <a:pt x="387096" y="170548"/>
                </a:lnTo>
                <a:lnTo>
                  <a:pt x="364998" y="156286"/>
                </a:lnTo>
                <a:lnTo>
                  <a:pt x="357479" y="156311"/>
                </a:lnTo>
                <a:lnTo>
                  <a:pt x="332955" y="181013"/>
                </a:lnTo>
                <a:lnTo>
                  <a:pt x="332981" y="188544"/>
                </a:lnTo>
                <a:lnTo>
                  <a:pt x="333717" y="192163"/>
                </a:lnTo>
                <a:lnTo>
                  <a:pt x="336626" y="199097"/>
                </a:lnTo>
                <a:lnTo>
                  <a:pt x="338683" y="202158"/>
                </a:lnTo>
                <a:lnTo>
                  <a:pt x="346595" y="210019"/>
                </a:lnTo>
                <a:lnTo>
                  <a:pt x="351282" y="215684"/>
                </a:lnTo>
                <a:lnTo>
                  <a:pt x="370852" y="255092"/>
                </a:lnTo>
                <a:lnTo>
                  <a:pt x="374472" y="276910"/>
                </a:lnTo>
                <a:lnTo>
                  <a:pt x="374472" y="291693"/>
                </a:lnTo>
                <a:lnTo>
                  <a:pt x="363016" y="334175"/>
                </a:lnTo>
                <a:lnTo>
                  <a:pt x="338683" y="366433"/>
                </a:lnTo>
                <a:lnTo>
                  <a:pt x="336613" y="369493"/>
                </a:lnTo>
                <a:lnTo>
                  <a:pt x="333705" y="376440"/>
                </a:lnTo>
                <a:lnTo>
                  <a:pt x="332981" y="380060"/>
                </a:lnTo>
                <a:lnTo>
                  <a:pt x="332943" y="387591"/>
                </a:lnTo>
                <a:lnTo>
                  <a:pt x="333654" y="391210"/>
                </a:lnTo>
                <a:lnTo>
                  <a:pt x="364998" y="412318"/>
                </a:lnTo>
                <a:lnTo>
                  <a:pt x="368617" y="411619"/>
                </a:lnTo>
                <a:lnTo>
                  <a:pt x="397687" y="385241"/>
                </a:lnTo>
                <a:lnTo>
                  <a:pt x="418249" y="349173"/>
                </a:lnTo>
                <a:lnTo>
                  <a:pt x="429387" y="309168"/>
                </a:lnTo>
                <a:lnTo>
                  <a:pt x="431025" y="292633"/>
                </a:lnTo>
                <a:lnTo>
                  <a:pt x="431228" y="284302"/>
                </a:lnTo>
                <a:close/>
              </a:path>
              <a:path w="652144" h="568960">
                <a:moveTo>
                  <a:pt x="543648" y="284226"/>
                </a:moveTo>
                <a:lnTo>
                  <a:pt x="540600" y="243014"/>
                </a:lnTo>
                <a:lnTo>
                  <a:pt x="531533" y="202692"/>
                </a:lnTo>
                <a:lnTo>
                  <a:pt x="516648" y="164147"/>
                </a:lnTo>
                <a:lnTo>
                  <a:pt x="496252" y="128219"/>
                </a:lnTo>
                <a:lnTo>
                  <a:pt x="470789" y="95669"/>
                </a:lnTo>
                <a:lnTo>
                  <a:pt x="444944" y="77419"/>
                </a:lnTo>
                <a:lnTo>
                  <a:pt x="437413" y="77444"/>
                </a:lnTo>
                <a:lnTo>
                  <a:pt x="412889" y="102158"/>
                </a:lnTo>
                <a:lnTo>
                  <a:pt x="412915" y="109689"/>
                </a:lnTo>
                <a:lnTo>
                  <a:pt x="413651" y="113309"/>
                </a:lnTo>
                <a:lnTo>
                  <a:pt x="416560" y="120256"/>
                </a:lnTo>
                <a:lnTo>
                  <a:pt x="418630" y="123317"/>
                </a:lnTo>
                <a:lnTo>
                  <a:pt x="426529" y="131152"/>
                </a:lnTo>
                <a:lnTo>
                  <a:pt x="431495" y="136588"/>
                </a:lnTo>
                <a:lnTo>
                  <a:pt x="457339" y="172364"/>
                </a:lnTo>
                <a:lnTo>
                  <a:pt x="475653" y="212509"/>
                </a:lnTo>
                <a:lnTo>
                  <a:pt x="485724" y="255473"/>
                </a:lnTo>
                <a:lnTo>
                  <a:pt x="487540" y="277495"/>
                </a:lnTo>
                <a:lnTo>
                  <a:pt x="487540" y="292239"/>
                </a:lnTo>
                <a:lnTo>
                  <a:pt x="481749" y="335991"/>
                </a:lnTo>
                <a:lnTo>
                  <a:pt x="467487" y="377748"/>
                </a:lnTo>
                <a:lnTo>
                  <a:pt x="445300" y="415899"/>
                </a:lnTo>
                <a:lnTo>
                  <a:pt x="417893" y="446214"/>
                </a:lnTo>
                <a:lnTo>
                  <a:pt x="415163" y="449262"/>
                </a:lnTo>
                <a:lnTo>
                  <a:pt x="411060" y="456577"/>
                </a:lnTo>
                <a:lnTo>
                  <a:pt x="409879" y="460502"/>
                </a:lnTo>
                <a:lnTo>
                  <a:pt x="409257" y="468858"/>
                </a:lnTo>
                <a:lnTo>
                  <a:pt x="409841" y="472909"/>
                </a:lnTo>
                <a:lnTo>
                  <a:pt x="436499" y="495439"/>
                </a:lnTo>
                <a:lnTo>
                  <a:pt x="444842" y="494601"/>
                </a:lnTo>
                <a:lnTo>
                  <a:pt x="448729" y="493318"/>
                </a:lnTo>
                <a:lnTo>
                  <a:pt x="455930" y="489038"/>
                </a:lnTo>
                <a:lnTo>
                  <a:pt x="458914" y="486232"/>
                </a:lnTo>
                <a:lnTo>
                  <a:pt x="461276" y="482765"/>
                </a:lnTo>
                <a:lnTo>
                  <a:pt x="470789" y="472795"/>
                </a:lnTo>
                <a:lnTo>
                  <a:pt x="496252" y="440245"/>
                </a:lnTo>
                <a:lnTo>
                  <a:pt x="516648" y="404304"/>
                </a:lnTo>
                <a:lnTo>
                  <a:pt x="531533" y="365760"/>
                </a:lnTo>
                <a:lnTo>
                  <a:pt x="540600" y="325437"/>
                </a:lnTo>
                <a:lnTo>
                  <a:pt x="543306" y="298018"/>
                </a:lnTo>
                <a:lnTo>
                  <a:pt x="543648" y="284226"/>
                </a:lnTo>
                <a:close/>
              </a:path>
              <a:path w="652144" h="568960">
                <a:moveTo>
                  <a:pt x="651916" y="274675"/>
                </a:moveTo>
                <a:lnTo>
                  <a:pt x="649084" y="236601"/>
                </a:lnTo>
                <a:lnTo>
                  <a:pt x="642531" y="198970"/>
                </a:lnTo>
                <a:lnTo>
                  <a:pt x="632294" y="162191"/>
                </a:lnTo>
                <a:lnTo>
                  <a:pt x="618477" y="126580"/>
                </a:lnTo>
                <a:lnTo>
                  <a:pt x="601230" y="92519"/>
                </a:lnTo>
                <a:lnTo>
                  <a:pt x="580707" y="60325"/>
                </a:lnTo>
                <a:lnTo>
                  <a:pt x="557110" y="30302"/>
                </a:lnTo>
                <a:lnTo>
                  <a:pt x="537540" y="9398"/>
                </a:lnTo>
                <a:lnTo>
                  <a:pt x="534924" y="6527"/>
                </a:lnTo>
                <a:lnTo>
                  <a:pt x="531863" y="4279"/>
                </a:lnTo>
                <a:lnTo>
                  <a:pt x="524802" y="1066"/>
                </a:lnTo>
                <a:lnTo>
                  <a:pt x="521093" y="215"/>
                </a:lnTo>
                <a:lnTo>
                  <a:pt x="513334" y="38"/>
                </a:lnTo>
                <a:lnTo>
                  <a:pt x="509587" y="711"/>
                </a:lnTo>
                <a:lnTo>
                  <a:pt x="488124" y="25349"/>
                </a:lnTo>
                <a:lnTo>
                  <a:pt x="488327" y="33108"/>
                </a:lnTo>
                <a:lnTo>
                  <a:pt x="489191" y="36817"/>
                </a:lnTo>
                <a:lnTo>
                  <a:pt x="492429" y="43865"/>
                </a:lnTo>
                <a:lnTo>
                  <a:pt x="494690" y="46926"/>
                </a:lnTo>
                <a:lnTo>
                  <a:pt x="497560" y="49530"/>
                </a:lnTo>
                <a:lnTo>
                  <a:pt x="508863" y="61290"/>
                </a:lnTo>
                <a:lnTo>
                  <a:pt x="539064" y="99707"/>
                </a:lnTo>
                <a:lnTo>
                  <a:pt x="563283" y="142163"/>
                </a:lnTo>
                <a:lnTo>
                  <a:pt x="580974" y="187731"/>
                </a:lnTo>
                <a:lnTo>
                  <a:pt x="591731" y="235407"/>
                </a:lnTo>
                <a:lnTo>
                  <a:pt x="595350" y="284162"/>
                </a:lnTo>
                <a:lnTo>
                  <a:pt x="594944" y="300456"/>
                </a:lnTo>
                <a:lnTo>
                  <a:pt x="588937" y="348970"/>
                </a:lnTo>
                <a:lnTo>
                  <a:pt x="575830" y="396062"/>
                </a:lnTo>
                <a:lnTo>
                  <a:pt x="555917" y="440702"/>
                </a:lnTo>
                <a:lnTo>
                  <a:pt x="529640" y="481914"/>
                </a:lnTo>
                <a:lnTo>
                  <a:pt x="494893" y="521436"/>
                </a:lnTo>
                <a:lnTo>
                  <a:pt x="492836" y="524497"/>
                </a:lnTo>
                <a:lnTo>
                  <a:pt x="489927" y="531444"/>
                </a:lnTo>
                <a:lnTo>
                  <a:pt x="489204" y="535063"/>
                </a:lnTo>
                <a:lnTo>
                  <a:pt x="489165" y="542582"/>
                </a:lnTo>
                <a:lnTo>
                  <a:pt x="489877" y="546214"/>
                </a:lnTo>
                <a:lnTo>
                  <a:pt x="521208" y="567309"/>
                </a:lnTo>
                <a:lnTo>
                  <a:pt x="524840" y="566610"/>
                </a:lnTo>
                <a:lnTo>
                  <a:pt x="557110" y="538149"/>
                </a:lnTo>
                <a:lnTo>
                  <a:pt x="580707" y="508139"/>
                </a:lnTo>
                <a:lnTo>
                  <a:pt x="601230" y="475932"/>
                </a:lnTo>
                <a:lnTo>
                  <a:pt x="618477" y="441871"/>
                </a:lnTo>
                <a:lnTo>
                  <a:pt x="632294" y="406273"/>
                </a:lnTo>
                <a:lnTo>
                  <a:pt x="642531" y="369481"/>
                </a:lnTo>
                <a:lnTo>
                  <a:pt x="649084" y="331863"/>
                </a:lnTo>
                <a:lnTo>
                  <a:pt x="651916" y="293776"/>
                </a:lnTo>
                <a:lnTo>
                  <a:pt x="651916" y="274675"/>
                </a:lnTo>
                <a:close/>
              </a:path>
            </a:pathLst>
          </a:custGeom>
          <a:solidFill>
            <a:srgbClr val="FFD32D"/>
          </a:solidFill>
        </p:spPr>
        <p:txBody>
          <a:bodyPr wrap="square" lIns="0" tIns="0" rIns="0" bIns="0" rtlCol="0"/>
          <a:lstStyle/>
          <a:p>
            <a:endParaRPr/>
          </a:p>
        </p:txBody>
      </p:sp>
      <p:grpSp>
        <p:nvGrpSpPr>
          <p:cNvPr id="6" name="object 13">
            <a:extLst>
              <a:ext uri="{FF2B5EF4-FFF2-40B4-BE49-F238E27FC236}">
                <a16:creationId xmlns:a16="http://schemas.microsoft.com/office/drawing/2014/main" id="{636357E1-7D3A-F29E-DCCE-635060016B78}"/>
              </a:ext>
            </a:extLst>
          </p:cNvPr>
          <p:cNvGrpSpPr/>
          <p:nvPr/>
        </p:nvGrpSpPr>
        <p:grpSpPr>
          <a:xfrm>
            <a:off x="381000" y="277586"/>
            <a:ext cx="1600200" cy="1600200"/>
            <a:chOff x="16268661" y="9070923"/>
            <a:chExt cx="923925" cy="923925"/>
          </a:xfrm>
        </p:grpSpPr>
        <p:sp>
          <p:nvSpPr>
            <p:cNvPr id="7" name="object 14">
              <a:hlinkClick r:id="rId6" action="ppaction://hlinksldjump"/>
              <a:extLst>
                <a:ext uri="{FF2B5EF4-FFF2-40B4-BE49-F238E27FC236}">
                  <a16:creationId xmlns:a16="http://schemas.microsoft.com/office/drawing/2014/main" id="{8DC9D544-6EE5-791E-D3FF-C7035BAE3EF0}"/>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dirty="0"/>
            </a:p>
          </p:txBody>
        </p:sp>
        <p:pic>
          <p:nvPicPr>
            <p:cNvPr id="8" name="object 15">
              <a:hlinkClick r:id="rId6" action="ppaction://hlinksldjump"/>
              <a:extLst>
                <a:ext uri="{FF2B5EF4-FFF2-40B4-BE49-F238E27FC236}">
                  <a16:creationId xmlns:a16="http://schemas.microsoft.com/office/drawing/2014/main" id="{0083804E-C268-48B1-D173-111FE7158698}"/>
                </a:ext>
              </a:extLst>
            </p:cNvPr>
            <p:cNvPicPr/>
            <p:nvPr/>
          </p:nvPicPr>
          <p:blipFill>
            <a:blip r:embed="rId7" cstate="print"/>
            <a:stretch>
              <a:fillRect/>
            </a:stretch>
          </p:blipFill>
          <p:spPr>
            <a:xfrm>
              <a:off x="16576672" y="9532886"/>
              <a:ext cx="153952" cy="17594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6346"/>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4F4F4"/>
          </a:solidFill>
        </p:spPr>
        <p:txBody>
          <a:bodyPr wrap="square" lIns="0" tIns="0" rIns="0" bIns="0" rtlCol="0"/>
          <a:lstStyle/>
          <a:p>
            <a:endParaRPr/>
          </a:p>
        </p:txBody>
      </p:sp>
      <p:pic>
        <p:nvPicPr>
          <p:cNvPr id="3" name="object 3"/>
          <p:cNvPicPr/>
          <p:nvPr/>
        </p:nvPicPr>
        <p:blipFill>
          <a:blip r:embed="rId2" cstate="print"/>
          <a:stretch>
            <a:fillRect/>
          </a:stretch>
        </p:blipFill>
        <p:spPr>
          <a:xfrm>
            <a:off x="7650727" y="3713505"/>
            <a:ext cx="495299" cy="495299"/>
          </a:xfrm>
          <a:prstGeom prst="rect">
            <a:avLst/>
          </a:prstGeom>
        </p:spPr>
      </p:pic>
      <p:pic>
        <p:nvPicPr>
          <p:cNvPr id="4" name="object 4"/>
          <p:cNvPicPr/>
          <p:nvPr/>
        </p:nvPicPr>
        <p:blipFill>
          <a:blip r:embed="rId2" cstate="print"/>
          <a:stretch>
            <a:fillRect/>
          </a:stretch>
        </p:blipFill>
        <p:spPr>
          <a:xfrm>
            <a:off x="7650727" y="4578488"/>
            <a:ext cx="495299" cy="495299"/>
          </a:xfrm>
          <a:prstGeom prst="rect">
            <a:avLst/>
          </a:prstGeom>
        </p:spPr>
      </p:pic>
      <p:pic>
        <p:nvPicPr>
          <p:cNvPr id="5" name="object 5"/>
          <p:cNvPicPr/>
          <p:nvPr/>
        </p:nvPicPr>
        <p:blipFill>
          <a:blip r:embed="rId2" cstate="print"/>
          <a:stretch>
            <a:fillRect/>
          </a:stretch>
        </p:blipFill>
        <p:spPr>
          <a:xfrm>
            <a:off x="7650727" y="5443468"/>
            <a:ext cx="495299" cy="495299"/>
          </a:xfrm>
          <a:prstGeom prst="rect">
            <a:avLst/>
          </a:prstGeom>
        </p:spPr>
      </p:pic>
      <p:pic>
        <p:nvPicPr>
          <p:cNvPr id="6" name="object 6"/>
          <p:cNvPicPr/>
          <p:nvPr/>
        </p:nvPicPr>
        <p:blipFill>
          <a:blip r:embed="rId2" cstate="print"/>
          <a:stretch>
            <a:fillRect/>
          </a:stretch>
        </p:blipFill>
        <p:spPr>
          <a:xfrm>
            <a:off x="7650727" y="6308451"/>
            <a:ext cx="495299" cy="495299"/>
          </a:xfrm>
          <a:prstGeom prst="rect">
            <a:avLst/>
          </a:prstGeom>
        </p:spPr>
      </p:pic>
      <p:pic>
        <p:nvPicPr>
          <p:cNvPr id="7" name="object 7"/>
          <p:cNvPicPr/>
          <p:nvPr/>
        </p:nvPicPr>
        <p:blipFill>
          <a:blip r:embed="rId2" cstate="print"/>
          <a:stretch>
            <a:fillRect/>
          </a:stretch>
        </p:blipFill>
        <p:spPr>
          <a:xfrm>
            <a:off x="7650727" y="7173435"/>
            <a:ext cx="495299" cy="495299"/>
          </a:xfrm>
          <a:prstGeom prst="rect">
            <a:avLst/>
          </a:prstGeom>
        </p:spPr>
      </p:pic>
      <p:sp>
        <p:nvSpPr>
          <p:cNvPr id="8" name="object 8"/>
          <p:cNvSpPr txBox="1">
            <a:spLocks noGrp="1"/>
          </p:cNvSpPr>
          <p:nvPr>
            <p:ph type="body" idx="1"/>
          </p:nvPr>
        </p:nvSpPr>
        <p:spPr>
          <a:prstGeom prst="rect">
            <a:avLst/>
          </a:prstGeom>
        </p:spPr>
        <p:txBody>
          <a:bodyPr vert="horz" wrap="square" lIns="0" tIns="12700" rIns="0" bIns="0" rtlCol="0">
            <a:spAutoFit/>
          </a:bodyPr>
          <a:lstStyle/>
          <a:p>
            <a:pPr marL="7811770">
              <a:lnSpc>
                <a:spcPct val="100000"/>
              </a:lnSpc>
              <a:spcBef>
                <a:spcPts val="100"/>
              </a:spcBef>
            </a:pPr>
            <a:r>
              <a:rPr spc="-45" dirty="0"/>
              <a:t>M</a:t>
            </a:r>
            <a:r>
              <a:rPr spc="35" dirty="0"/>
              <a:t>e</a:t>
            </a:r>
            <a:r>
              <a:rPr spc="-120" dirty="0"/>
              <a:t>m</a:t>
            </a:r>
            <a:r>
              <a:rPr spc="-35" dirty="0"/>
              <a:t>a</a:t>
            </a:r>
            <a:r>
              <a:rPr spc="-150" dirty="0"/>
              <a:t>h</a:t>
            </a:r>
            <a:r>
              <a:rPr spc="-35" dirty="0"/>
              <a:t>a</a:t>
            </a:r>
            <a:r>
              <a:rPr spc="-120" dirty="0"/>
              <a:t>m</a:t>
            </a:r>
            <a:r>
              <a:rPr spc="-155" dirty="0"/>
              <a:t>i </a:t>
            </a:r>
            <a:r>
              <a:rPr spc="-120" dirty="0"/>
              <a:t>m</a:t>
            </a:r>
            <a:r>
              <a:rPr spc="35" dirty="0"/>
              <a:t>e</a:t>
            </a:r>
            <a:r>
              <a:rPr spc="-150" dirty="0"/>
              <a:t>n</a:t>
            </a:r>
            <a:r>
              <a:rPr spc="-215" dirty="0"/>
              <a:t>g</a:t>
            </a:r>
            <a:r>
              <a:rPr spc="35" dirty="0"/>
              <a:t>e</a:t>
            </a:r>
            <a:r>
              <a:rPr spc="-150" dirty="0"/>
              <a:t>n</a:t>
            </a:r>
            <a:r>
              <a:rPr spc="-35" dirty="0"/>
              <a:t>a</a:t>
            </a:r>
            <a:r>
              <a:rPr spc="-155" dirty="0"/>
              <a:t>i </a:t>
            </a:r>
            <a:r>
              <a:rPr spc="114" dirty="0"/>
              <a:t>S</a:t>
            </a:r>
            <a:r>
              <a:rPr spc="-70" dirty="0"/>
              <a:t>o</a:t>
            </a:r>
            <a:r>
              <a:rPr spc="170" dirty="0"/>
              <a:t>c</a:t>
            </a:r>
            <a:r>
              <a:rPr spc="-155" dirty="0"/>
              <a:t>i</a:t>
            </a:r>
            <a:r>
              <a:rPr spc="35" dirty="0"/>
              <a:t>et</a:t>
            </a:r>
            <a:r>
              <a:rPr spc="100" dirty="0"/>
              <a:t>y</a:t>
            </a:r>
            <a:r>
              <a:rPr spc="-155" dirty="0"/>
              <a:t> </a:t>
            </a:r>
            <a:r>
              <a:rPr spc="-65" dirty="0"/>
              <a:t>5</a:t>
            </a:r>
            <a:r>
              <a:rPr spc="-365" dirty="0"/>
              <a:t>.</a:t>
            </a:r>
            <a:r>
              <a:rPr spc="180" dirty="0"/>
              <a:t>0</a:t>
            </a:r>
          </a:p>
          <a:p>
            <a:pPr marL="7811770" marR="5080">
              <a:lnSpc>
                <a:spcPct val="189200"/>
              </a:lnSpc>
            </a:pPr>
            <a:r>
              <a:rPr spc="-55" dirty="0"/>
              <a:t>Paham</a:t>
            </a:r>
            <a:r>
              <a:rPr spc="-145" dirty="0"/>
              <a:t> </a:t>
            </a:r>
            <a:r>
              <a:rPr spc="-95" dirty="0"/>
              <a:t>mengenai</a:t>
            </a:r>
            <a:r>
              <a:rPr spc="-140" dirty="0"/>
              <a:t> </a:t>
            </a:r>
            <a:r>
              <a:rPr spc="-75" dirty="0"/>
              <a:t>Implementasi</a:t>
            </a:r>
            <a:r>
              <a:rPr spc="-140" dirty="0"/>
              <a:t> Skill </a:t>
            </a:r>
            <a:r>
              <a:rPr spc="-50" dirty="0"/>
              <a:t>Critical</a:t>
            </a:r>
            <a:r>
              <a:rPr spc="-140" dirty="0"/>
              <a:t> </a:t>
            </a:r>
            <a:r>
              <a:rPr spc="-180" dirty="0"/>
              <a:t>Thinking </a:t>
            </a:r>
            <a:r>
              <a:rPr spc="-935" dirty="0"/>
              <a:t> </a:t>
            </a:r>
            <a:r>
              <a:rPr spc="-55" dirty="0"/>
              <a:t>Paham </a:t>
            </a:r>
            <a:r>
              <a:rPr spc="-95" dirty="0"/>
              <a:t>mengenai </a:t>
            </a:r>
            <a:r>
              <a:rPr spc="-75" dirty="0"/>
              <a:t>Implementasi </a:t>
            </a:r>
            <a:r>
              <a:rPr spc="-140" dirty="0"/>
              <a:t>Skill </a:t>
            </a:r>
            <a:r>
              <a:rPr spc="-80" dirty="0"/>
              <a:t>Collaboration </a:t>
            </a:r>
            <a:r>
              <a:rPr spc="-75" dirty="0"/>
              <a:t> </a:t>
            </a:r>
            <a:r>
              <a:rPr spc="-55" dirty="0"/>
              <a:t>Paham</a:t>
            </a:r>
            <a:r>
              <a:rPr spc="-150" dirty="0"/>
              <a:t> </a:t>
            </a:r>
            <a:r>
              <a:rPr spc="-95" dirty="0"/>
              <a:t>mengenai</a:t>
            </a:r>
            <a:r>
              <a:rPr spc="-150" dirty="0"/>
              <a:t> </a:t>
            </a:r>
            <a:r>
              <a:rPr spc="-75" dirty="0"/>
              <a:t>Implementasi</a:t>
            </a:r>
            <a:r>
              <a:rPr spc="-150" dirty="0"/>
              <a:t> </a:t>
            </a:r>
            <a:r>
              <a:rPr spc="-140" dirty="0"/>
              <a:t>Skill</a:t>
            </a:r>
            <a:r>
              <a:rPr spc="-145" dirty="0"/>
              <a:t> </a:t>
            </a:r>
            <a:r>
              <a:rPr spc="-65" dirty="0"/>
              <a:t>Communication </a:t>
            </a:r>
            <a:r>
              <a:rPr spc="-935" dirty="0"/>
              <a:t> </a:t>
            </a:r>
            <a:r>
              <a:rPr spc="-55" dirty="0"/>
              <a:t>Paham</a:t>
            </a:r>
            <a:r>
              <a:rPr spc="-155" dirty="0"/>
              <a:t> </a:t>
            </a:r>
            <a:r>
              <a:rPr spc="-95" dirty="0"/>
              <a:t>mengenai</a:t>
            </a:r>
            <a:r>
              <a:rPr spc="-150" dirty="0"/>
              <a:t> </a:t>
            </a:r>
            <a:r>
              <a:rPr spc="-75" dirty="0"/>
              <a:t>Implementasi</a:t>
            </a:r>
            <a:r>
              <a:rPr spc="-150" dirty="0"/>
              <a:t> </a:t>
            </a:r>
            <a:r>
              <a:rPr spc="-140" dirty="0"/>
              <a:t>Skill</a:t>
            </a:r>
            <a:r>
              <a:rPr spc="-150" dirty="0"/>
              <a:t> </a:t>
            </a:r>
            <a:r>
              <a:rPr spc="-20" dirty="0"/>
              <a:t>Creativity</a:t>
            </a:r>
          </a:p>
        </p:txBody>
      </p:sp>
      <p:pic>
        <p:nvPicPr>
          <p:cNvPr id="9" name="object 9"/>
          <p:cNvPicPr/>
          <p:nvPr/>
        </p:nvPicPr>
        <p:blipFill>
          <a:blip r:embed="rId3" cstate="print"/>
          <a:stretch>
            <a:fillRect/>
          </a:stretch>
        </p:blipFill>
        <p:spPr>
          <a:xfrm>
            <a:off x="3454965" y="3894041"/>
            <a:ext cx="2664315" cy="3598946"/>
          </a:xfrm>
          <a:prstGeom prst="rect">
            <a:avLst/>
          </a:prstGeom>
        </p:spPr>
      </p:pic>
      <p:sp>
        <p:nvSpPr>
          <p:cNvPr id="10" name="object 10"/>
          <p:cNvSpPr txBox="1">
            <a:spLocks noGrp="1"/>
          </p:cNvSpPr>
          <p:nvPr>
            <p:ph type="title"/>
          </p:nvPr>
        </p:nvSpPr>
        <p:spPr>
          <a:xfrm>
            <a:off x="8600117" y="1239564"/>
            <a:ext cx="5897245" cy="2074413"/>
          </a:xfrm>
          <a:prstGeom prst="rect">
            <a:avLst/>
          </a:prstGeom>
        </p:spPr>
        <p:txBody>
          <a:bodyPr vert="horz" wrap="square" lIns="0" tIns="36194" rIns="0" bIns="0" rtlCol="0">
            <a:spAutoFit/>
          </a:bodyPr>
          <a:lstStyle/>
          <a:p>
            <a:pPr marL="12700" marR="5080" algn="ctr">
              <a:lnSpc>
                <a:spcPts val="8320"/>
              </a:lnSpc>
              <a:spcBef>
                <a:spcPts val="284"/>
              </a:spcBef>
            </a:pPr>
            <a:r>
              <a:rPr lang="en-ID" sz="6000" spc="-25" dirty="0">
                <a:solidFill>
                  <a:srgbClr val="1F254D"/>
                </a:solidFill>
                <a:latin typeface="Arial"/>
                <a:cs typeface="Arial"/>
              </a:rPr>
              <a:t>TUJUAN </a:t>
            </a:r>
            <a:r>
              <a:rPr lang="en-ID" sz="6000" spc="-20" dirty="0">
                <a:solidFill>
                  <a:srgbClr val="1F254D"/>
                </a:solidFill>
                <a:latin typeface="Arial"/>
                <a:cs typeface="Arial"/>
              </a:rPr>
              <a:t> </a:t>
            </a:r>
            <a:r>
              <a:rPr lang="en-ID" sz="6000" spc="-425" dirty="0">
                <a:solidFill>
                  <a:srgbClr val="1F254D"/>
                </a:solidFill>
                <a:latin typeface="Arial"/>
                <a:cs typeface="Arial"/>
              </a:rPr>
              <a:t>P</a:t>
            </a:r>
            <a:r>
              <a:rPr lang="en-ID" sz="6000" spc="285" dirty="0">
                <a:solidFill>
                  <a:srgbClr val="1F254D"/>
                </a:solidFill>
                <a:latin typeface="Arial"/>
                <a:cs typeface="Arial"/>
              </a:rPr>
              <a:t>E</a:t>
            </a:r>
            <a:r>
              <a:rPr lang="en-ID" sz="6000" spc="-25" dirty="0">
                <a:solidFill>
                  <a:srgbClr val="1F254D"/>
                </a:solidFill>
                <a:latin typeface="Arial"/>
                <a:cs typeface="Arial"/>
              </a:rPr>
              <a:t>N</a:t>
            </a:r>
            <a:r>
              <a:rPr lang="en-ID" sz="6000" spc="280" dirty="0">
                <a:solidFill>
                  <a:srgbClr val="1F254D"/>
                </a:solidFill>
                <a:latin typeface="Arial"/>
                <a:cs typeface="Arial"/>
              </a:rPr>
              <a:t>Y</a:t>
            </a:r>
            <a:r>
              <a:rPr lang="en-ID" sz="6000" spc="140" dirty="0">
                <a:solidFill>
                  <a:srgbClr val="1F254D"/>
                </a:solidFill>
                <a:latin typeface="Arial"/>
                <a:cs typeface="Arial"/>
              </a:rPr>
              <a:t>A</a:t>
            </a:r>
            <a:r>
              <a:rPr lang="en-ID" sz="6000" spc="325" dirty="0">
                <a:solidFill>
                  <a:srgbClr val="1F254D"/>
                </a:solidFill>
                <a:latin typeface="Arial"/>
                <a:cs typeface="Arial"/>
              </a:rPr>
              <a:t>M</a:t>
            </a:r>
            <a:r>
              <a:rPr lang="en-ID" sz="6000" spc="280" dirty="0">
                <a:solidFill>
                  <a:srgbClr val="1F254D"/>
                </a:solidFill>
                <a:latin typeface="Arial"/>
                <a:cs typeface="Arial"/>
              </a:rPr>
              <a:t>P</a:t>
            </a:r>
            <a:r>
              <a:rPr lang="en-ID" sz="6000" spc="140" dirty="0">
                <a:solidFill>
                  <a:srgbClr val="1F254D"/>
                </a:solidFill>
                <a:latin typeface="Arial"/>
                <a:cs typeface="Arial"/>
              </a:rPr>
              <a:t>A</a:t>
            </a:r>
            <a:r>
              <a:rPr lang="en-ID" sz="6000" spc="-80" dirty="0">
                <a:solidFill>
                  <a:srgbClr val="1F254D"/>
                </a:solidFill>
                <a:latin typeface="Arial"/>
                <a:cs typeface="Arial"/>
              </a:rPr>
              <a:t>I</a:t>
            </a:r>
            <a:r>
              <a:rPr lang="en-ID" sz="6000" spc="140" dirty="0">
                <a:solidFill>
                  <a:srgbClr val="1F254D"/>
                </a:solidFill>
                <a:latin typeface="Arial"/>
                <a:cs typeface="Arial"/>
              </a:rPr>
              <a:t>A</a:t>
            </a:r>
            <a:r>
              <a:rPr lang="en-ID" sz="6000" spc="-20" dirty="0">
                <a:solidFill>
                  <a:srgbClr val="1F254D"/>
                </a:solidFill>
                <a:latin typeface="Arial"/>
                <a:cs typeface="Arial"/>
              </a:rPr>
              <a:t>N</a:t>
            </a:r>
            <a:endParaRPr lang="en-ID" sz="6000" dirty="0">
              <a:latin typeface="Arial"/>
              <a:cs typeface="Arial"/>
            </a:endParaRPr>
          </a:p>
        </p:txBody>
      </p:sp>
      <p:pic>
        <p:nvPicPr>
          <p:cNvPr id="11" name="object 11"/>
          <p:cNvPicPr/>
          <p:nvPr/>
        </p:nvPicPr>
        <p:blipFill>
          <a:blip r:embed="rId4" cstate="print"/>
          <a:stretch>
            <a:fillRect/>
          </a:stretch>
        </p:blipFill>
        <p:spPr>
          <a:xfrm>
            <a:off x="0" y="8066520"/>
            <a:ext cx="2543145" cy="2220479"/>
          </a:xfrm>
          <a:prstGeom prst="rect">
            <a:avLst/>
          </a:prstGeom>
        </p:spPr>
      </p:pic>
      <p:pic>
        <p:nvPicPr>
          <p:cNvPr id="12" name="object 12"/>
          <p:cNvPicPr/>
          <p:nvPr/>
        </p:nvPicPr>
        <p:blipFill>
          <a:blip r:embed="rId5" cstate="print"/>
          <a:stretch>
            <a:fillRect/>
          </a:stretch>
        </p:blipFill>
        <p:spPr>
          <a:xfrm rot="3382155">
            <a:off x="15149151" y="-534815"/>
            <a:ext cx="3700914" cy="3548758"/>
          </a:xfrm>
          <a:prstGeom prst="rect">
            <a:avLst/>
          </a:prstGeom>
        </p:spPr>
      </p:pic>
      <p:grpSp>
        <p:nvGrpSpPr>
          <p:cNvPr id="13" name="object 13">
            <a:extLst>
              <a:ext uri="{FF2B5EF4-FFF2-40B4-BE49-F238E27FC236}">
                <a16:creationId xmlns:a16="http://schemas.microsoft.com/office/drawing/2014/main" id="{75E269DF-8A29-0125-A79E-50EF712AD89C}"/>
              </a:ext>
            </a:extLst>
          </p:cNvPr>
          <p:cNvGrpSpPr/>
          <p:nvPr/>
        </p:nvGrpSpPr>
        <p:grpSpPr>
          <a:xfrm>
            <a:off x="381000" y="342900"/>
            <a:ext cx="1600200" cy="1600200"/>
            <a:chOff x="16268661" y="9070923"/>
            <a:chExt cx="923925" cy="923925"/>
          </a:xfrm>
        </p:grpSpPr>
        <p:sp>
          <p:nvSpPr>
            <p:cNvPr id="14" name="object 14">
              <a:hlinkClick r:id="rId6" action="ppaction://hlinksldjump"/>
              <a:extLst>
                <a:ext uri="{FF2B5EF4-FFF2-40B4-BE49-F238E27FC236}">
                  <a16:creationId xmlns:a16="http://schemas.microsoft.com/office/drawing/2014/main" id="{77F9CF58-0AAB-A870-2038-45AD1EDF1D9E}"/>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15" name="object 15">
              <a:hlinkClick r:id="rId6" action="ppaction://hlinksldjump"/>
              <a:extLst>
                <a:ext uri="{FF2B5EF4-FFF2-40B4-BE49-F238E27FC236}">
                  <a16:creationId xmlns:a16="http://schemas.microsoft.com/office/drawing/2014/main" id="{61EE079D-0227-6FA8-97F6-65C5DD0B7650}"/>
                </a:ext>
              </a:extLst>
            </p:cNvPr>
            <p:cNvPicPr/>
            <p:nvPr/>
          </p:nvPicPr>
          <p:blipFill>
            <a:blip r:embed="rId7" cstate="print"/>
            <a:stretch>
              <a:fillRect/>
            </a:stretch>
          </p:blipFill>
          <p:spPr>
            <a:xfrm>
              <a:off x="16576672" y="9532886"/>
              <a:ext cx="153952" cy="17594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1804428"/>
            <a:ext cx="5971094" cy="2149475"/>
          </a:xfrm>
          <a:prstGeom prst="rect">
            <a:avLst/>
          </a:prstGeom>
        </p:spPr>
        <p:txBody>
          <a:bodyPr vert="horz" wrap="square" lIns="0" tIns="33655" rIns="0" bIns="0" rtlCol="0">
            <a:spAutoFit/>
          </a:bodyPr>
          <a:lstStyle/>
          <a:p>
            <a:pPr marL="1499870" marR="5080" indent="-1487805">
              <a:lnSpc>
                <a:spcPts val="8330"/>
              </a:lnSpc>
              <a:spcBef>
                <a:spcPts val="265"/>
              </a:spcBef>
            </a:pPr>
            <a:r>
              <a:rPr sz="7000" spc="-360" dirty="0">
                <a:solidFill>
                  <a:srgbClr val="1F254D"/>
                </a:solidFill>
                <a:latin typeface="Tahoma"/>
                <a:cs typeface="Tahoma"/>
              </a:rPr>
              <a:t>P</a:t>
            </a:r>
            <a:r>
              <a:rPr sz="7000" spc="20" dirty="0">
                <a:solidFill>
                  <a:srgbClr val="1F254D"/>
                </a:solidFill>
                <a:latin typeface="Tahoma"/>
                <a:cs typeface="Tahoma"/>
              </a:rPr>
              <a:t>e</a:t>
            </a:r>
            <a:r>
              <a:rPr sz="7000" spc="-229" dirty="0">
                <a:solidFill>
                  <a:srgbClr val="1F254D"/>
                </a:solidFill>
                <a:latin typeface="Tahoma"/>
                <a:cs typeface="Tahoma"/>
              </a:rPr>
              <a:t>n</a:t>
            </a:r>
            <a:r>
              <a:rPr sz="7000" spc="-430" dirty="0">
                <a:solidFill>
                  <a:srgbClr val="1F254D"/>
                </a:solidFill>
                <a:latin typeface="Tahoma"/>
                <a:cs typeface="Tahoma"/>
              </a:rPr>
              <a:t>g</a:t>
            </a:r>
            <a:r>
              <a:rPr sz="7000" spc="20" dirty="0">
                <a:solidFill>
                  <a:srgbClr val="1F254D"/>
                </a:solidFill>
                <a:latin typeface="Tahoma"/>
                <a:cs typeface="Tahoma"/>
              </a:rPr>
              <a:t>e</a:t>
            </a:r>
            <a:r>
              <a:rPr sz="7000" spc="-125" dirty="0">
                <a:solidFill>
                  <a:srgbClr val="1F254D"/>
                </a:solidFill>
                <a:latin typeface="Tahoma"/>
                <a:cs typeface="Tahoma"/>
              </a:rPr>
              <a:t>m</a:t>
            </a:r>
            <a:r>
              <a:rPr sz="7000" spc="135" dirty="0">
                <a:solidFill>
                  <a:srgbClr val="1F254D"/>
                </a:solidFill>
                <a:latin typeface="Tahoma"/>
                <a:cs typeface="Tahoma"/>
              </a:rPr>
              <a:t>b</a:t>
            </a:r>
            <a:r>
              <a:rPr sz="7000" spc="-160" dirty="0">
                <a:solidFill>
                  <a:srgbClr val="1F254D"/>
                </a:solidFill>
                <a:latin typeface="Tahoma"/>
                <a:cs typeface="Tahoma"/>
              </a:rPr>
              <a:t>a</a:t>
            </a:r>
            <a:r>
              <a:rPr sz="7000" spc="-229" dirty="0">
                <a:solidFill>
                  <a:srgbClr val="1F254D"/>
                </a:solidFill>
                <a:latin typeface="Tahoma"/>
                <a:cs typeface="Tahoma"/>
              </a:rPr>
              <a:t>n</a:t>
            </a:r>
            <a:r>
              <a:rPr sz="7000" spc="-275" dirty="0">
                <a:solidFill>
                  <a:srgbClr val="1F254D"/>
                </a:solidFill>
                <a:latin typeface="Tahoma"/>
                <a:cs typeface="Tahoma"/>
              </a:rPr>
              <a:t>g  </a:t>
            </a:r>
            <a:r>
              <a:rPr sz="7000" spc="-60" dirty="0">
                <a:solidFill>
                  <a:srgbClr val="1F254D"/>
                </a:solidFill>
                <a:latin typeface="Tahoma"/>
                <a:cs typeface="Tahoma"/>
              </a:rPr>
              <a:t>Media</a:t>
            </a:r>
            <a:endParaRPr sz="7000" dirty="0">
              <a:latin typeface="Tahoma"/>
              <a:cs typeface="Tahoma"/>
            </a:endParaRPr>
          </a:p>
        </p:txBody>
      </p:sp>
      <p:sp>
        <p:nvSpPr>
          <p:cNvPr id="3" name="object 3"/>
          <p:cNvSpPr txBox="1"/>
          <p:nvPr/>
        </p:nvSpPr>
        <p:spPr>
          <a:xfrm>
            <a:off x="9925412" y="1821746"/>
            <a:ext cx="80010" cy="360680"/>
          </a:xfrm>
          <a:prstGeom prst="rect">
            <a:avLst/>
          </a:prstGeom>
        </p:spPr>
        <p:txBody>
          <a:bodyPr vert="horz" wrap="square" lIns="0" tIns="12700" rIns="0" bIns="0" rtlCol="0">
            <a:spAutoFit/>
          </a:bodyPr>
          <a:lstStyle/>
          <a:p>
            <a:pPr marL="12700">
              <a:lnSpc>
                <a:spcPct val="100000"/>
              </a:lnSpc>
              <a:spcBef>
                <a:spcPts val="100"/>
              </a:spcBef>
            </a:pPr>
            <a:r>
              <a:rPr sz="2200" spc="-240" dirty="0">
                <a:solidFill>
                  <a:srgbClr val="1F254D"/>
                </a:solidFill>
                <a:latin typeface="Tahoma"/>
                <a:cs typeface="Tahoma"/>
              </a:rPr>
              <a:t>.</a:t>
            </a:r>
            <a:endParaRPr sz="2200">
              <a:latin typeface="Tahoma"/>
              <a:cs typeface="Tahoma"/>
            </a:endParaRPr>
          </a:p>
        </p:txBody>
      </p:sp>
      <p:sp>
        <p:nvSpPr>
          <p:cNvPr id="4" name="object 4"/>
          <p:cNvSpPr txBox="1"/>
          <p:nvPr/>
        </p:nvSpPr>
        <p:spPr>
          <a:xfrm>
            <a:off x="10006226" y="3424711"/>
            <a:ext cx="7185025" cy="3303270"/>
          </a:xfrm>
          <a:prstGeom prst="rect">
            <a:avLst/>
          </a:prstGeom>
        </p:spPr>
        <p:txBody>
          <a:bodyPr vert="horz" wrap="square" lIns="0" tIns="30480" rIns="0" bIns="0" rtlCol="0">
            <a:spAutoFit/>
          </a:bodyPr>
          <a:lstStyle/>
          <a:p>
            <a:pPr marL="364490" marR="356235" algn="ctr">
              <a:lnSpc>
                <a:spcPts val="3820"/>
              </a:lnSpc>
              <a:spcBef>
                <a:spcPts val="240"/>
              </a:spcBef>
            </a:pPr>
            <a:r>
              <a:rPr sz="3200" b="1" spc="70" dirty="0">
                <a:solidFill>
                  <a:srgbClr val="1F254D"/>
                </a:solidFill>
                <a:latin typeface="Tahoma"/>
                <a:cs typeface="Tahoma"/>
              </a:rPr>
              <a:t>Zika </a:t>
            </a:r>
            <a:r>
              <a:rPr sz="3200" b="1" spc="90" dirty="0">
                <a:solidFill>
                  <a:srgbClr val="1F254D"/>
                </a:solidFill>
                <a:latin typeface="Tahoma"/>
                <a:cs typeface="Tahoma"/>
              </a:rPr>
              <a:t>Nadhirotul </a:t>
            </a:r>
            <a:r>
              <a:rPr sz="3200" b="1" spc="75" dirty="0">
                <a:solidFill>
                  <a:srgbClr val="1F254D"/>
                </a:solidFill>
                <a:latin typeface="Tahoma"/>
                <a:cs typeface="Tahoma"/>
              </a:rPr>
              <a:t>Karimah </a:t>
            </a:r>
            <a:r>
              <a:rPr sz="3200" b="1" spc="80" dirty="0">
                <a:solidFill>
                  <a:srgbClr val="1F254D"/>
                </a:solidFill>
                <a:latin typeface="Tahoma"/>
                <a:cs typeface="Tahoma"/>
              </a:rPr>
              <a:t> </a:t>
            </a:r>
            <a:r>
              <a:rPr sz="3200" b="1" spc="45" dirty="0">
                <a:solidFill>
                  <a:srgbClr val="1F254D"/>
                </a:solidFill>
                <a:latin typeface="Tahoma"/>
                <a:cs typeface="Tahoma"/>
              </a:rPr>
              <a:t>Teknologi </a:t>
            </a:r>
            <a:r>
              <a:rPr sz="3200" b="1" spc="60" dirty="0">
                <a:solidFill>
                  <a:srgbClr val="1F254D"/>
                </a:solidFill>
                <a:latin typeface="Tahoma"/>
                <a:cs typeface="Tahoma"/>
              </a:rPr>
              <a:t>Pendidikan </a:t>
            </a:r>
            <a:r>
              <a:rPr sz="3200" b="1" spc="-170" dirty="0">
                <a:solidFill>
                  <a:srgbClr val="1F254D"/>
                </a:solidFill>
                <a:latin typeface="Tahoma"/>
                <a:cs typeface="Tahoma"/>
              </a:rPr>
              <a:t>2021 </a:t>
            </a:r>
            <a:r>
              <a:rPr sz="3200" b="1" spc="-165" dirty="0">
                <a:solidFill>
                  <a:srgbClr val="1F254D"/>
                </a:solidFill>
                <a:latin typeface="Tahoma"/>
                <a:cs typeface="Tahoma"/>
              </a:rPr>
              <a:t> </a:t>
            </a:r>
            <a:r>
              <a:rPr sz="3200" b="1" spc="65" dirty="0">
                <a:solidFill>
                  <a:srgbClr val="1F254D"/>
                </a:solidFill>
                <a:latin typeface="Tahoma"/>
                <a:cs typeface="Tahoma"/>
              </a:rPr>
              <a:t>Fakultas </a:t>
            </a:r>
            <a:r>
              <a:rPr sz="3200" b="1" spc="-35" dirty="0">
                <a:solidFill>
                  <a:srgbClr val="1F254D"/>
                </a:solidFill>
                <a:latin typeface="Tahoma"/>
                <a:cs typeface="Tahoma"/>
              </a:rPr>
              <a:t>Ilmu </a:t>
            </a:r>
            <a:r>
              <a:rPr sz="3200" b="1" spc="60" dirty="0">
                <a:solidFill>
                  <a:srgbClr val="1F254D"/>
                </a:solidFill>
                <a:latin typeface="Tahoma"/>
                <a:cs typeface="Tahoma"/>
              </a:rPr>
              <a:t>Pendidikan </a:t>
            </a:r>
            <a:r>
              <a:rPr sz="3200" b="1" spc="65" dirty="0">
                <a:solidFill>
                  <a:srgbClr val="1F254D"/>
                </a:solidFill>
                <a:latin typeface="Tahoma"/>
                <a:cs typeface="Tahoma"/>
              </a:rPr>
              <a:t> </a:t>
            </a:r>
            <a:r>
              <a:rPr sz="3200" b="1" spc="80" dirty="0">
                <a:solidFill>
                  <a:srgbClr val="1F254D"/>
                </a:solidFill>
                <a:latin typeface="Tahoma"/>
                <a:cs typeface="Tahoma"/>
              </a:rPr>
              <a:t>Universitas</a:t>
            </a:r>
            <a:r>
              <a:rPr sz="3200" b="1" spc="-140" dirty="0">
                <a:solidFill>
                  <a:srgbClr val="1F254D"/>
                </a:solidFill>
                <a:latin typeface="Tahoma"/>
                <a:cs typeface="Tahoma"/>
              </a:rPr>
              <a:t> </a:t>
            </a:r>
            <a:r>
              <a:rPr sz="3200" b="1" spc="70" dirty="0">
                <a:solidFill>
                  <a:srgbClr val="1F254D"/>
                </a:solidFill>
                <a:latin typeface="Tahoma"/>
                <a:cs typeface="Tahoma"/>
              </a:rPr>
              <a:t>Negeri</a:t>
            </a:r>
            <a:r>
              <a:rPr sz="3200" b="1" spc="-135" dirty="0">
                <a:solidFill>
                  <a:srgbClr val="1F254D"/>
                </a:solidFill>
                <a:latin typeface="Tahoma"/>
                <a:cs typeface="Tahoma"/>
              </a:rPr>
              <a:t> </a:t>
            </a:r>
            <a:r>
              <a:rPr sz="3200" b="1" spc="70" dirty="0">
                <a:solidFill>
                  <a:srgbClr val="1F254D"/>
                </a:solidFill>
                <a:latin typeface="Tahoma"/>
                <a:cs typeface="Tahoma"/>
              </a:rPr>
              <a:t>Yogyakarta</a:t>
            </a:r>
            <a:endParaRPr sz="3200">
              <a:latin typeface="Tahoma"/>
              <a:cs typeface="Tahoma"/>
            </a:endParaRPr>
          </a:p>
          <a:p>
            <a:pPr>
              <a:lnSpc>
                <a:spcPct val="100000"/>
              </a:lnSpc>
              <a:spcBef>
                <a:spcPts val="25"/>
              </a:spcBef>
            </a:pPr>
            <a:endParaRPr sz="3200">
              <a:latin typeface="Tahoma"/>
              <a:cs typeface="Tahoma"/>
            </a:endParaRPr>
          </a:p>
          <a:p>
            <a:pPr marL="12700" marR="5080" algn="ctr">
              <a:lnSpc>
                <a:spcPts val="3300"/>
              </a:lnSpc>
            </a:pPr>
            <a:r>
              <a:rPr sz="2800" b="1" spc="-380" dirty="0">
                <a:solidFill>
                  <a:srgbClr val="1F254D"/>
                </a:solidFill>
                <a:latin typeface="Tahoma"/>
                <a:cs typeface="Tahoma"/>
              </a:rPr>
              <a:t>I</a:t>
            </a:r>
            <a:r>
              <a:rPr sz="2800" b="1" spc="-15" dirty="0">
                <a:solidFill>
                  <a:srgbClr val="1F254D"/>
                </a:solidFill>
                <a:latin typeface="Tahoma"/>
                <a:cs typeface="Tahoma"/>
              </a:rPr>
              <a:t>G</a:t>
            </a:r>
            <a:r>
              <a:rPr sz="2800" b="1" spc="-95" dirty="0">
                <a:solidFill>
                  <a:srgbClr val="1F254D"/>
                </a:solidFill>
                <a:latin typeface="Tahoma"/>
                <a:cs typeface="Tahoma"/>
              </a:rPr>
              <a:t> </a:t>
            </a:r>
            <a:r>
              <a:rPr sz="2800" b="1" spc="-210" dirty="0">
                <a:solidFill>
                  <a:srgbClr val="1F254D"/>
                </a:solidFill>
                <a:latin typeface="Tahoma"/>
                <a:cs typeface="Tahoma"/>
              </a:rPr>
              <a:t>:</a:t>
            </a:r>
            <a:r>
              <a:rPr sz="2800" b="1" spc="-95" dirty="0">
                <a:solidFill>
                  <a:srgbClr val="1F254D"/>
                </a:solidFill>
                <a:latin typeface="Tahoma"/>
                <a:cs typeface="Tahoma"/>
              </a:rPr>
              <a:t> </a:t>
            </a:r>
            <a:r>
              <a:rPr sz="2800" b="1" spc="-70" dirty="0">
                <a:solidFill>
                  <a:srgbClr val="1F254D"/>
                </a:solidFill>
                <a:latin typeface="Tahoma"/>
                <a:cs typeface="Tahoma"/>
              </a:rPr>
              <a:t>@</a:t>
            </a:r>
            <a:r>
              <a:rPr sz="2800" b="1" spc="-60" dirty="0">
                <a:solidFill>
                  <a:srgbClr val="1F254D"/>
                </a:solidFill>
                <a:latin typeface="Tahoma"/>
                <a:cs typeface="Tahoma"/>
              </a:rPr>
              <a:t>z</a:t>
            </a:r>
            <a:r>
              <a:rPr sz="2800" b="1" spc="150" dirty="0">
                <a:solidFill>
                  <a:srgbClr val="1F254D"/>
                </a:solidFill>
                <a:latin typeface="Tahoma"/>
                <a:cs typeface="Tahoma"/>
              </a:rPr>
              <a:t>k</a:t>
            </a:r>
            <a:r>
              <a:rPr sz="2800" b="1" spc="90" dirty="0">
                <a:solidFill>
                  <a:srgbClr val="1F254D"/>
                </a:solidFill>
                <a:latin typeface="Tahoma"/>
                <a:cs typeface="Tahoma"/>
              </a:rPr>
              <a:t>r</a:t>
            </a:r>
            <a:r>
              <a:rPr sz="2800" b="1" spc="65" dirty="0">
                <a:solidFill>
                  <a:srgbClr val="1F254D"/>
                </a:solidFill>
                <a:latin typeface="Tahoma"/>
                <a:cs typeface="Tahoma"/>
              </a:rPr>
              <a:t>i</a:t>
            </a:r>
            <a:r>
              <a:rPr sz="2800" b="1" spc="120" dirty="0">
                <a:solidFill>
                  <a:srgbClr val="1F254D"/>
                </a:solidFill>
                <a:latin typeface="Tahoma"/>
                <a:cs typeface="Tahoma"/>
              </a:rPr>
              <a:t>m</a:t>
            </a:r>
            <a:r>
              <a:rPr sz="2800" b="1" spc="60" dirty="0">
                <a:solidFill>
                  <a:srgbClr val="1F254D"/>
                </a:solidFill>
                <a:latin typeface="Tahoma"/>
                <a:cs typeface="Tahoma"/>
              </a:rPr>
              <a:t>a</a:t>
            </a:r>
            <a:r>
              <a:rPr sz="2800" b="1" spc="45" dirty="0">
                <a:solidFill>
                  <a:srgbClr val="1F254D"/>
                </a:solidFill>
                <a:latin typeface="Tahoma"/>
                <a:cs typeface="Tahoma"/>
              </a:rPr>
              <a:t>a  </a:t>
            </a:r>
            <a:r>
              <a:rPr sz="2800" b="1" spc="25" dirty="0">
                <a:solidFill>
                  <a:srgbClr val="1F254D"/>
                </a:solidFill>
                <a:latin typeface="Tahoma"/>
                <a:cs typeface="Tahoma"/>
                <a:hlinkClick r:id="rId2"/>
              </a:rPr>
              <a:t>zikanadhirotul.2021@student.uny.ac.id</a:t>
            </a:r>
            <a:endParaRPr sz="2800">
              <a:latin typeface="Tahoma"/>
              <a:cs typeface="Tahoma"/>
            </a:endParaRPr>
          </a:p>
        </p:txBody>
      </p:sp>
      <p:grpSp>
        <p:nvGrpSpPr>
          <p:cNvPr id="5" name="object 13">
            <a:extLst>
              <a:ext uri="{FF2B5EF4-FFF2-40B4-BE49-F238E27FC236}">
                <a16:creationId xmlns:a16="http://schemas.microsoft.com/office/drawing/2014/main" id="{6F60906E-B492-D1D7-BFD2-E13C9C984621}"/>
              </a:ext>
            </a:extLst>
          </p:cNvPr>
          <p:cNvGrpSpPr/>
          <p:nvPr/>
        </p:nvGrpSpPr>
        <p:grpSpPr>
          <a:xfrm>
            <a:off x="381000" y="342900"/>
            <a:ext cx="1600200" cy="1600200"/>
            <a:chOff x="16268661" y="9070923"/>
            <a:chExt cx="923925" cy="923925"/>
          </a:xfrm>
        </p:grpSpPr>
        <p:sp>
          <p:nvSpPr>
            <p:cNvPr id="6" name="object 14">
              <a:hlinkClick r:id="rId3" action="ppaction://hlinksldjump"/>
              <a:extLst>
                <a:ext uri="{FF2B5EF4-FFF2-40B4-BE49-F238E27FC236}">
                  <a16:creationId xmlns:a16="http://schemas.microsoft.com/office/drawing/2014/main" id="{4B807E5C-C503-68D9-FBF8-79F0F4DA439E}"/>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7" name="object 15">
              <a:hlinkClick r:id="rId3" action="ppaction://hlinksldjump"/>
              <a:extLst>
                <a:ext uri="{FF2B5EF4-FFF2-40B4-BE49-F238E27FC236}">
                  <a16:creationId xmlns:a16="http://schemas.microsoft.com/office/drawing/2014/main" id="{E94CECFA-725A-F336-BAA4-6B505B135E0F}"/>
                </a:ext>
              </a:extLst>
            </p:cNvPr>
            <p:cNvPicPr/>
            <p:nvPr/>
          </p:nvPicPr>
          <p:blipFill>
            <a:blip r:embed="rId4" cstate="print"/>
            <a:stretch>
              <a:fillRect/>
            </a:stretch>
          </p:blipFill>
          <p:spPr>
            <a:xfrm>
              <a:off x="16576672" y="9532886"/>
              <a:ext cx="153952" cy="17594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hlinkClick r:id="rId2" action="ppaction://hlinksldjump"/>
          </p:cNvPr>
          <p:cNvSpPr txBox="1"/>
          <p:nvPr/>
        </p:nvSpPr>
        <p:spPr>
          <a:xfrm>
            <a:off x="9661193" y="7440078"/>
            <a:ext cx="2811780" cy="756920"/>
          </a:xfrm>
          <a:prstGeom prst="rect">
            <a:avLst/>
          </a:prstGeom>
        </p:spPr>
        <p:txBody>
          <a:bodyPr vert="horz" wrap="square" lIns="0" tIns="12700" rIns="0" bIns="0" rtlCol="0">
            <a:spAutoFit/>
          </a:bodyPr>
          <a:lstStyle/>
          <a:p>
            <a:pPr marL="12700">
              <a:lnSpc>
                <a:spcPct val="100000"/>
              </a:lnSpc>
              <a:spcBef>
                <a:spcPts val="100"/>
              </a:spcBef>
            </a:pPr>
            <a:r>
              <a:rPr sz="4800" b="1" spc="20" dirty="0">
                <a:solidFill>
                  <a:srgbClr val="1F254D"/>
                </a:solidFill>
                <a:latin typeface="Cambria"/>
                <a:cs typeface="Cambria"/>
              </a:rPr>
              <a:t>Creativity</a:t>
            </a:r>
            <a:endParaRPr sz="4800" dirty="0">
              <a:latin typeface="Cambria"/>
              <a:cs typeface="Cambria"/>
            </a:endParaRPr>
          </a:p>
        </p:txBody>
      </p:sp>
      <p:pic>
        <p:nvPicPr>
          <p:cNvPr id="3" name="object 3">
            <a:hlinkClick r:id="rId2" action="ppaction://hlinksldjump"/>
          </p:cNvPr>
          <p:cNvPicPr/>
          <p:nvPr/>
        </p:nvPicPr>
        <p:blipFill>
          <a:blip r:embed="rId3" cstate="print"/>
          <a:stretch>
            <a:fillRect/>
          </a:stretch>
        </p:blipFill>
        <p:spPr>
          <a:xfrm>
            <a:off x="10150427" y="5476272"/>
            <a:ext cx="1833311" cy="1812726"/>
          </a:xfrm>
          <a:prstGeom prst="rect">
            <a:avLst/>
          </a:prstGeom>
        </p:spPr>
      </p:pic>
      <p:sp>
        <p:nvSpPr>
          <p:cNvPr id="4" name="object 4"/>
          <p:cNvSpPr txBox="1"/>
          <p:nvPr/>
        </p:nvSpPr>
        <p:spPr>
          <a:xfrm>
            <a:off x="13182600" y="7387546"/>
            <a:ext cx="4490085" cy="756920"/>
          </a:xfrm>
          <a:prstGeom prst="rect">
            <a:avLst/>
          </a:prstGeom>
        </p:spPr>
        <p:txBody>
          <a:bodyPr vert="horz" wrap="square" lIns="0" tIns="12700" rIns="0" bIns="0" rtlCol="0">
            <a:spAutoFit/>
          </a:bodyPr>
          <a:lstStyle/>
          <a:p>
            <a:pPr marL="12700">
              <a:lnSpc>
                <a:spcPct val="100000"/>
              </a:lnSpc>
              <a:spcBef>
                <a:spcPts val="100"/>
              </a:spcBef>
            </a:pPr>
            <a:r>
              <a:rPr sz="4800" b="1" spc="40" dirty="0">
                <a:solidFill>
                  <a:srgbClr val="1F254D"/>
                </a:solidFill>
                <a:latin typeface="Cambria"/>
                <a:cs typeface="Cambria"/>
              </a:rPr>
              <a:t>C</a:t>
            </a:r>
            <a:r>
              <a:rPr sz="4800" b="1" spc="-265" dirty="0">
                <a:solidFill>
                  <a:srgbClr val="1F254D"/>
                </a:solidFill>
                <a:latin typeface="Cambria"/>
                <a:cs typeface="Cambria"/>
              </a:rPr>
              <a:t>o</a:t>
            </a:r>
            <a:r>
              <a:rPr sz="4800" b="1" spc="114" dirty="0">
                <a:solidFill>
                  <a:srgbClr val="1F254D"/>
                </a:solidFill>
                <a:latin typeface="Cambria"/>
                <a:cs typeface="Cambria"/>
              </a:rPr>
              <a:t>mm</a:t>
            </a:r>
            <a:r>
              <a:rPr sz="4800" b="1" spc="70" dirty="0">
                <a:solidFill>
                  <a:srgbClr val="1F254D"/>
                </a:solidFill>
                <a:latin typeface="Cambria"/>
                <a:cs typeface="Cambria"/>
              </a:rPr>
              <a:t>u</a:t>
            </a:r>
            <a:r>
              <a:rPr sz="4800" b="1" spc="90" dirty="0">
                <a:solidFill>
                  <a:srgbClr val="1F254D"/>
                </a:solidFill>
                <a:latin typeface="Cambria"/>
                <a:cs typeface="Cambria"/>
              </a:rPr>
              <a:t>n</a:t>
            </a:r>
            <a:r>
              <a:rPr sz="4800" b="1" spc="50" dirty="0">
                <a:solidFill>
                  <a:srgbClr val="1F254D"/>
                </a:solidFill>
                <a:latin typeface="Cambria"/>
                <a:cs typeface="Cambria"/>
              </a:rPr>
              <a:t>i</a:t>
            </a:r>
            <a:r>
              <a:rPr sz="4800" b="1" spc="-105" dirty="0">
                <a:solidFill>
                  <a:srgbClr val="1F254D"/>
                </a:solidFill>
                <a:latin typeface="Cambria"/>
                <a:cs typeface="Cambria"/>
              </a:rPr>
              <a:t>c</a:t>
            </a:r>
            <a:r>
              <a:rPr sz="4800" b="1" spc="40" dirty="0">
                <a:solidFill>
                  <a:srgbClr val="1F254D"/>
                </a:solidFill>
                <a:latin typeface="Cambria"/>
                <a:cs typeface="Cambria"/>
              </a:rPr>
              <a:t>a</a:t>
            </a:r>
            <a:r>
              <a:rPr sz="4800" b="1" spc="80" dirty="0">
                <a:solidFill>
                  <a:srgbClr val="1F254D"/>
                </a:solidFill>
                <a:latin typeface="Cambria"/>
                <a:cs typeface="Cambria"/>
              </a:rPr>
              <a:t>t</a:t>
            </a:r>
            <a:r>
              <a:rPr sz="4800" b="1" spc="50" dirty="0">
                <a:solidFill>
                  <a:srgbClr val="1F254D"/>
                </a:solidFill>
                <a:latin typeface="Cambria"/>
                <a:cs typeface="Cambria"/>
              </a:rPr>
              <a:t>i</a:t>
            </a:r>
            <a:r>
              <a:rPr sz="4800" b="1" spc="-265" dirty="0">
                <a:solidFill>
                  <a:srgbClr val="1F254D"/>
                </a:solidFill>
                <a:latin typeface="Cambria"/>
                <a:cs typeface="Cambria"/>
              </a:rPr>
              <a:t>o</a:t>
            </a:r>
            <a:r>
              <a:rPr sz="4800" b="1" spc="90" dirty="0">
                <a:solidFill>
                  <a:srgbClr val="1F254D"/>
                </a:solidFill>
                <a:latin typeface="Cambria"/>
                <a:cs typeface="Cambria"/>
              </a:rPr>
              <a:t>n</a:t>
            </a:r>
            <a:endParaRPr sz="4800" dirty="0">
              <a:latin typeface="Cambria"/>
              <a:cs typeface="Cambria"/>
            </a:endParaRPr>
          </a:p>
        </p:txBody>
      </p:sp>
      <p:pic>
        <p:nvPicPr>
          <p:cNvPr id="5" name="object 5">
            <a:hlinkClick r:id="rId4" action="ppaction://hlinksldjump"/>
          </p:cNvPr>
          <p:cNvPicPr/>
          <p:nvPr/>
        </p:nvPicPr>
        <p:blipFill>
          <a:blip r:embed="rId5" cstate="print"/>
          <a:stretch>
            <a:fillRect/>
          </a:stretch>
        </p:blipFill>
        <p:spPr>
          <a:xfrm>
            <a:off x="14484044" y="4544073"/>
            <a:ext cx="1887196" cy="1871793"/>
          </a:xfrm>
          <a:prstGeom prst="rect">
            <a:avLst/>
          </a:prstGeom>
        </p:spPr>
      </p:pic>
      <p:sp>
        <p:nvSpPr>
          <p:cNvPr id="6" name="object 6">
            <a:hlinkClick r:id="rId6" action="ppaction://hlinksldjump"/>
          </p:cNvPr>
          <p:cNvSpPr txBox="1"/>
          <p:nvPr/>
        </p:nvSpPr>
        <p:spPr>
          <a:xfrm>
            <a:off x="4850364" y="7453839"/>
            <a:ext cx="3829685" cy="756920"/>
          </a:xfrm>
          <a:prstGeom prst="rect">
            <a:avLst/>
          </a:prstGeom>
        </p:spPr>
        <p:txBody>
          <a:bodyPr vert="horz" wrap="square" lIns="0" tIns="12700" rIns="0" bIns="0" rtlCol="0">
            <a:spAutoFit/>
          </a:bodyPr>
          <a:lstStyle/>
          <a:p>
            <a:pPr marL="12700">
              <a:lnSpc>
                <a:spcPct val="100000"/>
              </a:lnSpc>
              <a:spcBef>
                <a:spcPts val="100"/>
              </a:spcBef>
            </a:pPr>
            <a:r>
              <a:rPr sz="4800" b="1" spc="40" dirty="0">
                <a:solidFill>
                  <a:srgbClr val="1F254D"/>
                </a:solidFill>
                <a:latin typeface="Cambria"/>
                <a:cs typeface="Cambria"/>
              </a:rPr>
              <a:t>C</a:t>
            </a:r>
            <a:r>
              <a:rPr sz="4800" b="1" spc="-265" dirty="0">
                <a:solidFill>
                  <a:srgbClr val="1F254D"/>
                </a:solidFill>
                <a:latin typeface="Cambria"/>
                <a:cs typeface="Cambria"/>
              </a:rPr>
              <a:t>o</a:t>
            </a:r>
            <a:r>
              <a:rPr sz="4800" b="1" spc="120" dirty="0">
                <a:solidFill>
                  <a:srgbClr val="1F254D"/>
                </a:solidFill>
                <a:latin typeface="Cambria"/>
                <a:cs typeface="Cambria"/>
              </a:rPr>
              <a:t>ll</a:t>
            </a:r>
            <a:r>
              <a:rPr sz="4800" b="1" spc="40" dirty="0">
                <a:solidFill>
                  <a:srgbClr val="1F254D"/>
                </a:solidFill>
                <a:latin typeface="Cambria"/>
                <a:cs typeface="Cambria"/>
              </a:rPr>
              <a:t>a</a:t>
            </a:r>
            <a:r>
              <a:rPr sz="4800" b="1" spc="-175" dirty="0">
                <a:solidFill>
                  <a:srgbClr val="1F254D"/>
                </a:solidFill>
                <a:latin typeface="Cambria"/>
                <a:cs typeface="Cambria"/>
              </a:rPr>
              <a:t>b</a:t>
            </a:r>
            <a:r>
              <a:rPr sz="4800" b="1" spc="-265" dirty="0">
                <a:solidFill>
                  <a:srgbClr val="1F254D"/>
                </a:solidFill>
                <a:latin typeface="Cambria"/>
                <a:cs typeface="Cambria"/>
              </a:rPr>
              <a:t>o</a:t>
            </a:r>
            <a:r>
              <a:rPr sz="4800" b="1" spc="50" dirty="0">
                <a:solidFill>
                  <a:srgbClr val="1F254D"/>
                </a:solidFill>
                <a:latin typeface="Cambria"/>
                <a:cs typeface="Cambria"/>
              </a:rPr>
              <a:t>r</a:t>
            </a:r>
            <a:r>
              <a:rPr sz="4800" b="1" spc="40" dirty="0">
                <a:solidFill>
                  <a:srgbClr val="1F254D"/>
                </a:solidFill>
                <a:latin typeface="Cambria"/>
                <a:cs typeface="Cambria"/>
              </a:rPr>
              <a:t>a</a:t>
            </a:r>
            <a:r>
              <a:rPr sz="4800" b="1" spc="80" dirty="0">
                <a:solidFill>
                  <a:srgbClr val="1F254D"/>
                </a:solidFill>
                <a:latin typeface="Cambria"/>
                <a:cs typeface="Cambria"/>
              </a:rPr>
              <a:t>t</a:t>
            </a:r>
            <a:r>
              <a:rPr sz="4800" b="1" spc="50" dirty="0">
                <a:solidFill>
                  <a:srgbClr val="1F254D"/>
                </a:solidFill>
                <a:latin typeface="Cambria"/>
                <a:cs typeface="Cambria"/>
              </a:rPr>
              <a:t>i</a:t>
            </a:r>
            <a:r>
              <a:rPr sz="4800" b="1" spc="-265" dirty="0">
                <a:solidFill>
                  <a:srgbClr val="1F254D"/>
                </a:solidFill>
                <a:latin typeface="Cambria"/>
                <a:cs typeface="Cambria"/>
              </a:rPr>
              <a:t>o</a:t>
            </a:r>
            <a:r>
              <a:rPr sz="4800" b="1" spc="90" dirty="0">
                <a:solidFill>
                  <a:srgbClr val="1F254D"/>
                </a:solidFill>
                <a:latin typeface="Cambria"/>
                <a:cs typeface="Cambria"/>
              </a:rPr>
              <a:t>n</a:t>
            </a:r>
            <a:endParaRPr sz="4800" dirty="0">
              <a:latin typeface="Cambria"/>
              <a:cs typeface="Cambria"/>
            </a:endParaRPr>
          </a:p>
        </p:txBody>
      </p:sp>
      <p:pic>
        <p:nvPicPr>
          <p:cNvPr id="7" name="object 7">
            <a:hlinkClick r:id="rId6" action="ppaction://hlinksldjump"/>
          </p:cNvPr>
          <p:cNvPicPr/>
          <p:nvPr/>
        </p:nvPicPr>
        <p:blipFill>
          <a:blip r:embed="rId7" cstate="print"/>
          <a:stretch>
            <a:fillRect/>
          </a:stretch>
        </p:blipFill>
        <p:spPr>
          <a:xfrm>
            <a:off x="5792129" y="5476272"/>
            <a:ext cx="1880841" cy="1860045"/>
          </a:xfrm>
          <a:prstGeom prst="rect">
            <a:avLst/>
          </a:prstGeom>
        </p:spPr>
      </p:pic>
      <p:sp>
        <p:nvSpPr>
          <p:cNvPr id="8" name="object 8">
            <a:hlinkClick r:id="rId8" action="ppaction://hlinksldjump"/>
          </p:cNvPr>
          <p:cNvSpPr txBox="1"/>
          <p:nvPr/>
        </p:nvSpPr>
        <p:spPr>
          <a:xfrm>
            <a:off x="1247707" y="6743700"/>
            <a:ext cx="2621513" cy="2177199"/>
          </a:xfrm>
          <a:prstGeom prst="rect">
            <a:avLst/>
          </a:prstGeom>
        </p:spPr>
        <p:txBody>
          <a:bodyPr vert="horz" wrap="square" lIns="0" tIns="12065" rIns="0" bIns="0" rtlCol="0">
            <a:spAutoFit/>
          </a:bodyPr>
          <a:lstStyle/>
          <a:p>
            <a:pPr marL="12700" marR="5080" indent="202565" algn="ctr">
              <a:lnSpc>
                <a:spcPct val="108100"/>
              </a:lnSpc>
              <a:spcBef>
                <a:spcPts val="95"/>
              </a:spcBef>
            </a:pPr>
            <a:r>
              <a:rPr sz="4400" b="1" spc="40" dirty="0">
                <a:solidFill>
                  <a:srgbClr val="1F254D"/>
                </a:solidFill>
                <a:latin typeface="Cambria"/>
                <a:cs typeface="Cambria"/>
              </a:rPr>
              <a:t>Critical</a:t>
            </a:r>
            <a:endParaRPr lang="en-US" sz="4400" b="1" spc="40" dirty="0">
              <a:solidFill>
                <a:srgbClr val="1F254D"/>
              </a:solidFill>
              <a:latin typeface="Cambria"/>
              <a:cs typeface="Cambria"/>
            </a:endParaRPr>
          </a:p>
          <a:p>
            <a:pPr marL="12700" marR="5080" indent="202565" algn="ctr">
              <a:lnSpc>
                <a:spcPct val="108100"/>
              </a:lnSpc>
              <a:spcBef>
                <a:spcPts val="95"/>
              </a:spcBef>
            </a:pPr>
            <a:r>
              <a:rPr lang="en-ID" sz="4400" b="1" spc="40" dirty="0">
                <a:solidFill>
                  <a:srgbClr val="1F254D"/>
                </a:solidFill>
                <a:latin typeface="Cambria"/>
                <a:cs typeface="Cambria"/>
              </a:rPr>
              <a:t>Thinking</a:t>
            </a:r>
          </a:p>
          <a:p>
            <a:pPr marL="12700" marR="5080" indent="202565">
              <a:lnSpc>
                <a:spcPct val="108100"/>
              </a:lnSpc>
              <a:spcBef>
                <a:spcPts val="95"/>
              </a:spcBef>
            </a:pPr>
            <a:r>
              <a:rPr sz="4400" b="1" spc="40" dirty="0">
                <a:solidFill>
                  <a:srgbClr val="1F254D"/>
                </a:solidFill>
                <a:latin typeface="Cambria"/>
                <a:cs typeface="Cambria"/>
              </a:rPr>
              <a:t> </a:t>
            </a:r>
            <a:r>
              <a:rPr sz="4400" b="1" spc="45" dirty="0">
                <a:solidFill>
                  <a:srgbClr val="1F254D"/>
                </a:solidFill>
                <a:latin typeface="Cambria"/>
                <a:cs typeface="Cambria"/>
              </a:rPr>
              <a:t> </a:t>
            </a:r>
            <a:endParaRPr sz="4400" dirty="0">
              <a:latin typeface="Cambria"/>
              <a:cs typeface="Cambria"/>
            </a:endParaRPr>
          </a:p>
        </p:txBody>
      </p:sp>
      <p:pic>
        <p:nvPicPr>
          <p:cNvPr id="9" name="object 9">
            <a:hlinkClick r:id="rId8" action="ppaction://hlinksldjump"/>
          </p:cNvPr>
          <p:cNvPicPr/>
          <p:nvPr/>
        </p:nvPicPr>
        <p:blipFill>
          <a:blip r:embed="rId9" cstate="print"/>
          <a:stretch>
            <a:fillRect/>
          </a:stretch>
        </p:blipFill>
        <p:spPr>
          <a:xfrm>
            <a:off x="1631138" y="4538273"/>
            <a:ext cx="1876424" cy="1877593"/>
          </a:xfrm>
          <a:prstGeom prst="rect">
            <a:avLst/>
          </a:prstGeom>
        </p:spPr>
      </p:pic>
      <p:pic>
        <p:nvPicPr>
          <p:cNvPr id="20" name="object 20">
            <a:hlinkClick r:id="rId10" action="ppaction://hlinksldjump"/>
          </p:cNvPr>
          <p:cNvPicPr/>
          <p:nvPr/>
        </p:nvPicPr>
        <p:blipFill>
          <a:blip r:embed="rId11" cstate="print"/>
          <a:stretch>
            <a:fillRect/>
          </a:stretch>
        </p:blipFill>
        <p:spPr>
          <a:xfrm>
            <a:off x="6748638" y="1591171"/>
            <a:ext cx="4437092" cy="2819990"/>
          </a:xfrm>
          <a:prstGeom prst="rect">
            <a:avLst/>
          </a:prstGeom>
        </p:spPr>
      </p:pic>
      <p:sp>
        <p:nvSpPr>
          <p:cNvPr id="21" name="object 21"/>
          <p:cNvSpPr txBox="1">
            <a:spLocks noGrp="1"/>
          </p:cNvSpPr>
          <p:nvPr>
            <p:ph type="title"/>
          </p:nvPr>
        </p:nvSpPr>
        <p:spPr>
          <a:xfrm>
            <a:off x="6653447" y="261845"/>
            <a:ext cx="4968240" cy="1371529"/>
          </a:xfrm>
          <a:prstGeom prst="rect">
            <a:avLst/>
          </a:prstGeom>
        </p:spPr>
        <p:txBody>
          <a:bodyPr vert="horz" wrap="square" lIns="0" tIns="17145" rIns="0" bIns="0" rtlCol="0">
            <a:spAutoFit/>
          </a:bodyPr>
          <a:lstStyle/>
          <a:p>
            <a:pPr marL="12700">
              <a:lnSpc>
                <a:spcPct val="100000"/>
              </a:lnSpc>
              <a:spcBef>
                <a:spcPts val="135"/>
              </a:spcBef>
            </a:pPr>
            <a:r>
              <a:rPr lang="en-ID" sz="8800" spc="645" dirty="0">
                <a:solidFill>
                  <a:srgbClr val="6F4FF7"/>
                </a:solidFill>
                <a:latin typeface="Arial"/>
                <a:cs typeface="Arial"/>
              </a:rPr>
              <a:t>M</a:t>
            </a:r>
            <a:r>
              <a:rPr lang="en-ID" sz="8800" spc="270" dirty="0">
                <a:solidFill>
                  <a:srgbClr val="6F4FF7"/>
                </a:solidFill>
                <a:latin typeface="Arial"/>
                <a:cs typeface="Arial"/>
              </a:rPr>
              <a:t>A</a:t>
            </a:r>
            <a:r>
              <a:rPr lang="en-ID" sz="8800" spc="1095" dirty="0">
                <a:solidFill>
                  <a:srgbClr val="6F4FF7"/>
                </a:solidFill>
                <a:latin typeface="Arial"/>
                <a:cs typeface="Arial"/>
              </a:rPr>
              <a:t>T</a:t>
            </a:r>
            <a:r>
              <a:rPr lang="en-ID" sz="8800" spc="530" dirty="0">
                <a:solidFill>
                  <a:srgbClr val="6F4FF7"/>
                </a:solidFill>
                <a:latin typeface="Arial"/>
                <a:cs typeface="Arial"/>
              </a:rPr>
              <a:t>E</a:t>
            </a:r>
            <a:r>
              <a:rPr lang="en-ID" sz="8800" spc="90" dirty="0">
                <a:solidFill>
                  <a:srgbClr val="6F4FF7"/>
                </a:solidFill>
                <a:latin typeface="Arial"/>
                <a:cs typeface="Arial"/>
              </a:rPr>
              <a:t>R</a:t>
            </a:r>
            <a:r>
              <a:rPr lang="en-ID" sz="8800" spc="-125" dirty="0">
                <a:solidFill>
                  <a:srgbClr val="6F4FF7"/>
                </a:solidFill>
                <a:latin typeface="Arial"/>
                <a:cs typeface="Arial"/>
              </a:rPr>
              <a:t>I</a:t>
            </a:r>
            <a:endParaRPr lang="en-ID" sz="8800" dirty="0">
              <a:latin typeface="Arial"/>
              <a:cs typeface="Arial"/>
            </a:endParaRPr>
          </a:p>
        </p:txBody>
      </p:sp>
      <p:pic>
        <p:nvPicPr>
          <p:cNvPr id="22" name="object 22"/>
          <p:cNvPicPr/>
          <p:nvPr/>
        </p:nvPicPr>
        <p:blipFill>
          <a:blip r:embed="rId12" cstate="print"/>
          <a:stretch>
            <a:fillRect/>
          </a:stretch>
        </p:blipFill>
        <p:spPr>
          <a:xfrm>
            <a:off x="4898380" y="276287"/>
            <a:ext cx="1543049" cy="1504949"/>
          </a:xfrm>
          <a:prstGeom prst="rect">
            <a:avLst/>
          </a:prstGeom>
        </p:spPr>
      </p:pic>
      <p:pic>
        <p:nvPicPr>
          <p:cNvPr id="23" name="object 23"/>
          <p:cNvPicPr/>
          <p:nvPr/>
        </p:nvPicPr>
        <p:blipFill>
          <a:blip r:embed="rId13" cstate="print"/>
          <a:stretch>
            <a:fillRect/>
          </a:stretch>
        </p:blipFill>
        <p:spPr>
          <a:xfrm>
            <a:off x="11850451" y="276287"/>
            <a:ext cx="1541412" cy="1504949"/>
          </a:xfrm>
          <a:prstGeom prst="rect">
            <a:avLst/>
          </a:prstGeom>
        </p:spPr>
      </p:pic>
      <p:sp>
        <p:nvSpPr>
          <p:cNvPr id="19" name="object 19"/>
          <p:cNvSpPr txBox="1"/>
          <p:nvPr/>
        </p:nvSpPr>
        <p:spPr>
          <a:xfrm>
            <a:off x="7505257" y="4386580"/>
            <a:ext cx="3043555" cy="756920"/>
          </a:xfrm>
          <a:prstGeom prst="rect">
            <a:avLst/>
          </a:prstGeom>
        </p:spPr>
        <p:txBody>
          <a:bodyPr vert="horz" wrap="square" lIns="0" tIns="12700" rIns="0" bIns="0" rtlCol="0">
            <a:spAutoFit/>
          </a:bodyPr>
          <a:lstStyle/>
          <a:p>
            <a:pPr marL="12700">
              <a:lnSpc>
                <a:spcPct val="100000"/>
              </a:lnSpc>
              <a:spcBef>
                <a:spcPts val="100"/>
              </a:spcBef>
            </a:pPr>
            <a:r>
              <a:rPr sz="4800" b="1" spc="-20" dirty="0">
                <a:solidFill>
                  <a:srgbClr val="1F254D"/>
                </a:solidFill>
                <a:latin typeface="Cambria"/>
                <a:cs typeface="Cambria"/>
              </a:rPr>
              <a:t>Society</a:t>
            </a:r>
            <a:r>
              <a:rPr sz="4800" b="1" spc="140" dirty="0">
                <a:solidFill>
                  <a:srgbClr val="1F254D"/>
                </a:solidFill>
                <a:latin typeface="Cambria"/>
                <a:cs typeface="Cambria"/>
              </a:rPr>
              <a:t> </a:t>
            </a:r>
            <a:r>
              <a:rPr sz="4800" b="1" spc="-10" dirty="0">
                <a:solidFill>
                  <a:srgbClr val="1F254D"/>
                </a:solidFill>
                <a:latin typeface="Cambria"/>
                <a:cs typeface="Cambria"/>
              </a:rPr>
              <a:t>5.0</a:t>
            </a:r>
            <a:endParaRPr sz="4800" dirty="0">
              <a:latin typeface="Cambria"/>
              <a:cs typeface="Cambria"/>
            </a:endParaRPr>
          </a:p>
        </p:txBody>
      </p:sp>
      <p:grpSp>
        <p:nvGrpSpPr>
          <p:cNvPr id="10" name="object 13">
            <a:extLst>
              <a:ext uri="{FF2B5EF4-FFF2-40B4-BE49-F238E27FC236}">
                <a16:creationId xmlns:a16="http://schemas.microsoft.com/office/drawing/2014/main" id="{FC46E4BB-C57F-26C8-0CF1-ED58354553AF}"/>
              </a:ext>
            </a:extLst>
          </p:cNvPr>
          <p:cNvGrpSpPr/>
          <p:nvPr/>
        </p:nvGrpSpPr>
        <p:grpSpPr>
          <a:xfrm>
            <a:off x="381000" y="342900"/>
            <a:ext cx="1600200" cy="1600200"/>
            <a:chOff x="16268661" y="9070923"/>
            <a:chExt cx="923925" cy="923925"/>
          </a:xfrm>
        </p:grpSpPr>
        <p:sp>
          <p:nvSpPr>
            <p:cNvPr id="11" name="object 14">
              <a:hlinkClick r:id="rId14" action="ppaction://hlinksldjump"/>
              <a:extLst>
                <a:ext uri="{FF2B5EF4-FFF2-40B4-BE49-F238E27FC236}">
                  <a16:creationId xmlns:a16="http://schemas.microsoft.com/office/drawing/2014/main" id="{4C1B0CB6-BCD8-D606-233C-75F904771774}"/>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12" name="object 15">
              <a:hlinkClick r:id="rId14" action="ppaction://hlinksldjump"/>
              <a:extLst>
                <a:ext uri="{FF2B5EF4-FFF2-40B4-BE49-F238E27FC236}">
                  <a16:creationId xmlns:a16="http://schemas.microsoft.com/office/drawing/2014/main" id="{243E6AC3-8A91-E083-807A-4811EEC6D27D}"/>
                </a:ext>
              </a:extLst>
            </p:cNvPr>
            <p:cNvPicPr/>
            <p:nvPr/>
          </p:nvPicPr>
          <p:blipFill>
            <a:blip r:embed="rId15" cstate="print"/>
            <a:stretch>
              <a:fillRect/>
            </a:stretch>
          </p:blipFill>
          <p:spPr>
            <a:xfrm>
              <a:off x="16576672" y="9532886"/>
              <a:ext cx="153952" cy="17594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8898255"/>
          </a:xfrm>
          <a:custGeom>
            <a:avLst/>
            <a:gdLst/>
            <a:ahLst/>
            <a:cxnLst/>
            <a:rect l="l" t="t" r="r" b="b"/>
            <a:pathLst>
              <a:path w="18288000" h="8898255">
                <a:moveTo>
                  <a:pt x="0" y="8897675"/>
                </a:moveTo>
                <a:lnTo>
                  <a:pt x="18287998" y="8897675"/>
                </a:lnTo>
                <a:lnTo>
                  <a:pt x="18287998" y="0"/>
                </a:lnTo>
                <a:lnTo>
                  <a:pt x="0" y="0"/>
                </a:lnTo>
                <a:lnTo>
                  <a:pt x="0" y="8897675"/>
                </a:lnTo>
                <a:close/>
              </a:path>
            </a:pathLst>
          </a:custGeom>
          <a:solidFill>
            <a:srgbClr val="F4F4F4"/>
          </a:solidFill>
        </p:spPr>
        <p:txBody>
          <a:bodyPr wrap="square" lIns="0" tIns="0" rIns="0" bIns="0" rtlCol="0"/>
          <a:lstStyle/>
          <a:p>
            <a:endParaRPr/>
          </a:p>
        </p:txBody>
      </p:sp>
      <p:sp>
        <p:nvSpPr>
          <p:cNvPr id="4" name="object 4"/>
          <p:cNvSpPr/>
          <p:nvPr/>
        </p:nvSpPr>
        <p:spPr>
          <a:xfrm>
            <a:off x="0" y="8231365"/>
            <a:ext cx="18288000" cy="2060747"/>
          </a:xfrm>
          <a:custGeom>
            <a:avLst/>
            <a:gdLst/>
            <a:ahLst/>
            <a:cxnLst/>
            <a:rect l="l" t="t" r="r" b="b"/>
            <a:pathLst>
              <a:path w="18288000" h="1390650">
                <a:moveTo>
                  <a:pt x="18287998" y="1390649"/>
                </a:moveTo>
                <a:lnTo>
                  <a:pt x="0" y="1390649"/>
                </a:lnTo>
                <a:lnTo>
                  <a:pt x="0" y="0"/>
                </a:lnTo>
                <a:lnTo>
                  <a:pt x="18287998" y="0"/>
                </a:lnTo>
                <a:lnTo>
                  <a:pt x="18287998" y="1390649"/>
                </a:lnTo>
                <a:close/>
              </a:path>
            </a:pathLst>
          </a:custGeom>
          <a:solidFill>
            <a:srgbClr val="A2AED5"/>
          </a:solidFill>
        </p:spPr>
        <p:txBody>
          <a:bodyPr wrap="square" lIns="0" tIns="0" rIns="0" bIns="0" rtlCol="0"/>
          <a:lstStyle/>
          <a:p>
            <a:endParaRPr dirty="0"/>
          </a:p>
        </p:txBody>
      </p:sp>
      <p:sp>
        <p:nvSpPr>
          <p:cNvPr id="11" name="object 11"/>
          <p:cNvSpPr txBox="1"/>
          <p:nvPr/>
        </p:nvSpPr>
        <p:spPr>
          <a:xfrm>
            <a:off x="1002097" y="5653265"/>
            <a:ext cx="16269335" cy="2578100"/>
          </a:xfrm>
          <a:prstGeom prst="rect">
            <a:avLst/>
          </a:prstGeom>
        </p:spPr>
        <p:txBody>
          <a:bodyPr vert="horz" wrap="square" lIns="0" tIns="12700" rIns="0" bIns="0" rtlCol="0">
            <a:spAutoFit/>
          </a:bodyPr>
          <a:lstStyle/>
          <a:p>
            <a:pPr marL="12700" marR="5080" algn="just">
              <a:lnSpc>
                <a:spcPct val="116300"/>
              </a:lnSpc>
              <a:spcBef>
                <a:spcPts val="100"/>
              </a:spcBef>
            </a:pPr>
            <a:r>
              <a:rPr sz="3600" spc="25" dirty="0">
                <a:solidFill>
                  <a:srgbClr val="1F254D"/>
                </a:solidFill>
                <a:latin typeface="Tahoma"/>
                <a:cs typeface="Tahoma"/>
              </a:rPr>
              <a:t>Era </a:t>
            </a:r>
            <a:r>
              <a:rPr sz="3600" spc="175" dirty="0">
                <a:solidFill>
                  <a:srgbClr val="1F254D"/>
                </a:solidFill>
                <a:latin typeface="Tahoma"/>
                <a:cs typeface="Tahoma"/>
              </a:rPr>
              <a:t>Society </a:t>
            </a:r>
            <a:r>
              <a:rPr sz="3600" spc="125" dirty="0">
                <a:solidFill>
                  <a:srgbClr val="1F254D"/>
                </a:solidFill>
                <a:latin typeface="Tahoma"/>
                <a:cs typeface="Tahoma"/>
              </a:rPr>
              <a:t>5.0 </a:t>
            </a:r>
            <a:r>
              <a:rPr sz="3600" spc="75" dirty="0">
                <a:solidFill>
                  <a:srgbClr val="1F254D"/>
                </a:solidFill>
                <a:latin typeface="Tahoma"/>
                <a:cs typeface="Tahoma"/>
              </a:rPr>
              <a:t>adalah </a:t>
            </a:r>
            <a:r>
              <a:rPr sz="3600" spc="105" dirty="0">
                <a:solidFill>
                  <a:srgbClr val="1F254D"/>
                </a:solidFill>
                <a:latin typeface="Tahoma"/>
                <a:cs typeface="Tahoma"/>
              </a:rPr>
              <a:t>masyarakat </a:t>
            </a:r>
            <a:r>
              <a:rPr sz="3600" spc="75" dirty="0">
                <a:solidFill>
                  <a:srgbClr val="1F254D"/>
                </a:solidFill>
                <a:latin typeface="Tahoma"/>
                <a:cs typeface="Tahoma"/>
              </a:rPr>
              <a:t>yang </a:t>
            </a:r>
            <a:r>
              <a:rPr sz="3600" spc="165" dirty="0">
                <a:solidFill>
                  <a:srgbClr val="1F254D"/>
                </a:solidFill>
                <a:latin typeface="Tahoma"/>
                <a:cs typeface="Tahoma"/>
              </a:rPr>
              <a:t>dapat </a:t>
            </a:r>
            <a:r>
              <a:rPr sz="3600" spc="100" dirty="0">
                <a:solidFill>
                  <a:srgbClr val="1F254D"/>
                </a:solidFill>
                <a:latin typeface="Tahoma"/>
                <a:cs typeface="Tahoma"/>
              </a:rPr>
              <a:t>menyelesaikan </a:t>
            </a:r>
            <a:r>
              <a:rPr sz="3600" spc="105" dirty="0">
                <a:solidFill>
                  <a:srgbClr val="1F254D"/>
                </a:solidFill>
                <a:latin typeface="Tahoma"/>
                <a:cs typeface="Tahoma"/>
              </a:rPr>
              <a:t>berbagai </a:t>
            </a:r>
            <a:r>
              <a:rPr sz="3600" spc="110" dirty="0">
                <a:solidFill>
                  <a:srgbClr val="1F254D"/>
                </a:solidFill>
                <a:latin typeface="Tahoma"/>
                <a:cs typeface="Tahoma"/>
              </a:rPr>
              <a:t> </a:t>
            </a:r>
            <a:r>
              <a:rPr sz="3600" spc="75" dirty="0">
                <a:solidFill>
                  <a:srgbClr val="1F254D"/>
                </a:solidFill>
                <a:latin typeface="Tahoma"/>
                <a:cs typeface="Tahoma"/>
              </a:rPr>
              <a:t>tantangan </a:t>
            </a:r>
            <a:r>
              <a:rPr sz="3600" spc="125" dirty="0">
                <a:solidFill>
                  <a:srgbClr val="1F254D"/>
                </a:solidFill>
                <a:latin typeface="Tahoma"/>
                <a:cs typeface="Tahoma"/>
              </a:rPr>
              <a:t>dan </a:t>
            </a:r>
            <a:r>
              <a:rPr sz="3600" spc="90" dirty="0">
                <a:solidFill>
                  <a:srgbClr val="1F254D"/>
                </a:solidFill>
                <a:latin typeface="Tahoma"/>
                <a:cs typeface="Tahoma"/>
              </a:rPr>
              <a:t>permasalahan </a:t>
            </a:r>
            <a:r>
              <a:rPr sz="3600" spc="105" dirty="0">
                <a:solidFill>
                  <a:srgbClr val="1F254D"/>
                </a:solidFill>
                <a:latin typeface="Tahoma"/>
                <a:cs typeface="Tahoma"/>
              </a:rPr>
              <a:t>sosial </a:t>
            </a:r>
            <a:r>
              <a:rPr sz="3600" spc="95" dirty="0">
                <a:solidFill>
                  <a:srgbClr val="1F254D"/>
                </a:solidFill>
                <a:latin typeface="Tahoma"/>
                <a:cs typeface="Tahoma"/>
              </a:rPr>
              <a:t>dengan memanfaatkan </a:t>
            </a:r>
            <a:r>
              <a:rPr sz="3600" spc="105" dirty="0">
                <a:solidFill>
                  <a:srgbClr val="1F254D"/>
                </a:solidFill>
                <a:latin typeface="Tahoma"/>
                <a:cs typeface="Tahoma"/>
              </a:rPr>
              <a:t>berbagai </a:t>
            </a:r>
            <a:r>
              <a:rPr sz="3600" spc="90" dirty="0">
                <a:solidFill>
                  <a:srgbClr val="1F254D"/>
                </a:solidFill>
                <a:latin typeface="Tahoma"/>
                <a:cs typeface="Tahoma"/>
              </a:rPr>
              <a:t>inovasi </a:t>
            </a:r>
            <a:r>
              <a:rPr sz="3600" spc="-1110" dirty="0">
                <a:solidFill>
                  <a:srgbClr val="1F254D"/>
                </a:solidFill>
                <a:latin typeface="Tahoma"/>
                <a:cs typeface="Tahoma"/>
              </a:rPr>
              <a:t> </a:t>
            </a:r>
            <a:r>
              <a:rPr sz="3600" spc="75" dirty="0">
                <a:solidFill>
                  <a:srgbClr val="1F254D"/>
                </a:solidFill>
                <a:latin typeface="Tahoma"/>
                <a:cs typeface="Tahoma"/>
              </a:rPr>
              <a:t>yang</a:t>
            </a:r>
            <a:r>
              <a:rPr sz="3600" spc="-125" dirty="0">
                <a:solidFill>
                  <a:srgbClr val="1F254D"/>
                </a:solidFill>
                <a:latin typeface="Tahoma"/>
                <a:cs typeface="Tahoma"/>
              </a:rPr>
              <a:t> </a:t>
            </a:r>
            <a:r>
              <a:rPr sz="3600" spc="25" dirty="0">
                <a:solidFill>
                  <a:srgbClr val="1F254D"/>
                </a:solidFill>
                <a:latin typeface="Tahoma"/>
                <a:cs typeface="Tahoma"/>
              </a:rPr>
              <a:t>lahir</a:t>
            </a:r>
            <a:r>
              <a:rPr sz="3600" spc="-125" dirty="0">
                <a:solidFill>
                  <a:srgbClr val="1F254D"/>
                </a:solidFill>
                <a:latin typeface="Tahoma"/>
                <a:cs typeface="Tahoma"/>
              </a:rPr>
              <a:t> </a:t>
            </a:r>
            <a:r>
              <a:rPr sz="3600" spc="150" dirty="0">
                <a:solidFill>
                  <a:srgbClr val="1F254D"/>
                </a:solidFill>
                <a:latin typeface="Tahoma"/>
                <a:cs typeface="Tahoma"/>
              </a:rPr>
              <a:t>di</a:t>
            </a:r>
            <a:r>
              <a:rPr sz="3600" spc="-120" dirty="0">
                <a:solidFill>
                  <a:srgbClr val="1F254D"/>
                </a:solidFill>
                <a:latin typeface="Tahoma"/>
                <a:cs typeface="Tahoma"/>
              </a:rPr>
              <a:t> </a:t>
            </a:r>
            <a:r>
              <a:rPr sz="3600" spc="70" dirty="0">
                <a:solidFill>
                  <a:srgbClr val="1F254D"/>
                </a:solidFill>
                <a:latin typeface="Tahoma"/>
                <a:cs typeface="Tahoma"/>
              </a:rPr>
              <a:t>era</a:t>
            </a:r>
            <a:r>
              <a:rPr sz="3600" spc="860" dirty="0">
                <a:solidFill>
                  <a:srgbClr val="1F254D"/>
                </a:solidFill>
                <a:latin typeface="Tahoma"/>
                <a:cs typeface="Tahoma"/>
              </a:rPr>
              <a:t> </a:t>
            </a:r>
            <a:r>
              <a:rPr sz="3600" spc="70" dirty="0">
                <a:solidFill>
                  <a:srgbClr val="1F254D"/>
                </a:solidFill>
                <a:latin typeface="Tahoma"/>
                <a:cs typeface="Tahoma"/>
              </a:rPr>
              <a:t>Revolusi</a:t>
            </a:r>
            <a:r>
              <a:rPr sz="3600" spc="-100" dirty="0">
                <a:solidFill>
                  <a:srgbClr val="1F254D"/>
                </a:solidFill>
                <a:latin typeface="Tahoma"/>
                <a:cs typeface="Tahoma"/>
              </a:rPr>
              <a:t> </a:t>
            </a:r>
            <a:r>
              <a:rPr sz="3600" spc="105" dirty="0">
                <a:solidFill>
                  <a:srgbClr val="1F254D"/>
                </a:solidFill>
                <a:latin typeface="Tahoma"/>
                <a:cs typeface="Tahoma"/>
              </a:rPr>
              <a:t>industri</a:t>
            </a:r>
            <a:r>
              <a:rPr sz="3600" spc="-95" dirty="0">
                <a:solidFill>
                  <a:srgbClr val="1F254D"/>
                </a:solidFill>
                <a:latin typeface="Tahoma"/>
                <a:cs typeface="Tahoma"/>
              </a:rPr>
              <a:t> </a:t>
            </a:r>
            <a:r>
              <a:rPr sz="3600" spc="-10" dirty="0">
                <a:solidFill>
                  <a:srgbClr val="1F254D"/>
                </a:solidFill>
                <a:latin typeface="Tahoma"/>
                <a:cs typeface="Tahoma"/>
              </a:rPr>
              <a:t>4.0.</a:t>
            </a:r>
            <a:r>
              <a:rPr sz="3600" spc="-100" dirty="0">
                <a:solidFill>
                  <a:srgbClr val="1F254D"/>
                </a:solidFill>
                <a:latin typeface="Tahoma"/>
                <a:cs typeface="Tahoma"/>
              </a:rPr>
              <a:t> </a:t>
            </a:r>
            <a:r>
              <a:rPr sz="3600" spc="120" dirty="0">
                <a:solidFill>
                  <a:srgbClr val="1F254D"/>
                </a:solidFill>
                <a:latin typeface="Tahoma"/>
                <a:cs typeface="Tahoma"/>
              </a:rPr>
              <a:t>Pada</a:t>
            </a:r>
            <a:r>
              <a:rPr sz="3600" spc="-95" dirty="0">
                <a:solidFill>
                  <a:srgbClr val="1F254D"/>
                </a:solidFill>
                <a:latin typeface="Tahoma"/>
                <a:cs typeface="Tahoma"/>
              </a:rPr>
              <a:t> </a:t>
            </a:r>
            <a:r>
              <a:rPr sz="3600" spc="70" dirty="0">
                <a:solidFill>
                  <a:srgbClr val="1F254D"/>
                </a:solidFill>
                <a:latin typeface="Tahoma"/>
                <a:cs typeface="Tahoma"/>
              </a:rPr>
              <a:t>era</a:t>
            </a:r>
            <a:r>
              <a:rPr sz="3600" spc="-100" dirty="0">
                <a:solidFill>
                  <a:srgbClr val="1F254D"/>
                </a:solidFill>
                <a:latin typeface="Tahoma"/>
                <a:cs typeface="Tahoma"/>
              </a:rPr>
              <a:t> </a:t>
            </a:r>
            <a:r>
              <a:rPr sz="3600" spc="40" dirty="0">
                <a:solidFill>
                  <a:srgbClr val="1F254D"/>
                </a:solidFill>
                <a:latin typeface="Tahoma"/>
                <a:cs typeface="Tahoma"/>
              </a:rPr>
              <a:t>ini</a:t>
            </a:r>
            <a:r>
              <a:rPr sz="3600" spc="-95" dirty="0">
                <a:solidFill>
                  <a:srgbClr val="1F254D"/>
                </a:solidFill>
                <a:latin typeface="Tahoma"/>
                <a:cs typeface="Tahoma"/>
              </a:rPr>
              <a:t> </a:t>
            </a:r>
            <a:r>
              <a:rPr sz="3600" spc="85" dirty="0">
                <a:solidFill>
                  <a:srgbClr val="1F254D"/>
                </a:solidFill>
                <a:latin typeface="Tahoma"/>
                <a:cs typeface="Tahoma"/>
              </a:rPr>
              <a:t>menjadi</a:t>
            </a:r>
            <a:r>
              <a:rPr sz="3600" spc="-100" dirty="0">
                <a:solidFill>
                  <a:srgbClr val="1F254D"/>
                </a:solidFill>
                <a:latin typeface="Tahoma"/>
                <a:cs typeface="Tahoma"/>
              </a:rPr>
              <a:t> </a:t>
            </a:r>
            <a:r>
              <a:rPr sz="3600" spc="80" dirty="0">
                <a:solidFill>
                  <a:srgbClr val="1F254D"/>
                </a:solidFill>
                <a:latin typeface="Tahoma"/>
                <a:cs typeface="Tahoma"/>
              </a:rPr>
              <a:t>peluang</a:t>
            </a:r>
            <a:r>
              <a:rPr sz="3600" spc="-95" dirty="0">
                <a:solidFill>
                  <a:srgbClr val="1F254D"/>
                </a:solidFill>
                <a:latin typeface="Tahoma"/>
                <a:cs typeface="Tahoma"/>
              </a:rPr>
              <a:t> </a:t>
            </a:r>
            <a:r>
              <a:rPr sz="3600" spc="75" dirty="0">
                <a:solidFill>
                  <a:srgbClr val="1F254D"/>
                </a:solidFill>
                <a:latin typeface="Tahoma"/>
                <a:cs typeface="Tahoma"/>
              </a:rPr>
              <a:t>sekaligus </a:t>
            </a:r>
            <a:r>
              <a:rPr sz="3600" spc="-1115" dirty="0">
                <a:solidFill>
                  <a:srgbClr val="1F254D"/>
                </a:solidFill>
                <a:latin typeface="Tahoma"/>
                <a:cs typeface="Tahoma"/>
              </a:rPr>
              <a:t> </a:t>
            </a:r>
            <a:r>
              <a:rPr sz="3600" spc="75" dirty="0">
                <a:solidFill>
                  <a:srgbClr val="1F254D"/>
                </a:solidFill>
                <a:latin typeface="Tahoma"/>
                <a:cs typeface="Tahoma"/>
              </a:rPr>
              <a:t>tantangan</a:t>
            </a:r>
            <a:r>
              <a:rPr sz="3600" spc="-180" dirty="0">
                <a:solidFill>
                  <a:srgbClr val="1F254D"/>
                </a:solidFill>
                <a:latin typeface="Tahoma"/>
                <a:cs typeface="Tahoma"/>
              </a:rPr>
              <a:t> </a:t>
            </a:r>
            <a:r>
              <a:rPr sz="3600" spc="90" dirty="0">
                <a:solidFill>
                  <a:srgbClr val="1F254D"/>
                </a:solidFill>
                <a:latin typeface="Tahoma"/>
                <a:cs typeface="Tahoma"/>
              </a:rPr>
              <a:t>bagi</a:t>
            </a:r>
            <a:r>
              <a:rPr sz="3600" spc="-175" dirty="0">
                <a:solidFill>
                  <a:srgbClr val="1F254D"/>
                </a:solidFill>
                <a:latin typeface="Tahoma"/>
                <a:cs typeface="Tahoma"/>
              </a:rPr>
              <a:t> </a:t>
            </a:r>
            <a:r>
              <a:rPr sz="3600" spc="75" dirty="0">
                <a:solidFill>
                  <a:srgbClr val="1F254D"/>
                </a:solidFill>
                <a:latin typeface="Tahoma"/>
                <a:cs typeface="Tahoma"/>
              </a:rPr>
              <a:t>kita</a:t>
            </a:r>
            <a:r>
              <a:rPr sz="3600" spc="-175" dirty="0">
                <a:solidFill>
                  <a:srgbClr val="1F254D"/>
                </a:solidFill>
                <a:latin typeface="Tahoma"/>
                <a:cs typeface="Tahoma"/>
              </a:rPr>
              <a:t> </a:t>
            </a:r>
            <a:r>
              <a:rPr sz="3600" spc="40" dirty="0">
                <a:solidFill>
                  <a:srgbClr val="1F254D"/>
                </a:solidFill>
                <a:latin typeface="Tahoma"/>
                <a:cs typeface="Tahoma"/>
              </a:rPr>
              <a:t>semua.</a:t>
            </a:r>
            <a:endParaRPr sz="3600">
              <a:latin typeface="Tahoma"/>
              <a:cs typeface="Tahoma"/>
            </a:endParaRPr>
          </a:p>
        </p:txBody>
      </p:sp>
      <p:pic>
        <p:nvPicPr>
          <p:cNvPr id="12" name="object 12"/>
          <p:cNvPicPr/>
          <p:nvPr/>
        </p:nvPicPr>
        <p:blipFill>
          <a:blip r:embed="rId2" cstate="print"/>
          <a:stretch>
            <a:fillRect/>
          </a:stretch>
        </p:blipFill>
        <p:spPr>
          <a:xfrm>
            <a:off x="4328757" y="2085975"/>
            <a:ext cx="9629773" cy="3438524"/>
          </a:xfrm>
          <a:prstGeom prst="rect">
            <a:avLst/>
          </a:prstGeom>
        </p:spPr>
      </p:pic>
      <p:sp>
        <p:nvSpPr>
          <p:cNvPr id="13" name="object 13"/>
          <p:cNvSpPr txBox="1">
            <a:spLocks noGrp="1"/>
          </p:cNvSpPr>
          <p:nvPr>
            <p:ph type="title"/>
          </p:nvPr>
        </p:nvSpPr>
        <p:spPr>
          <a:xfrm>
            <a:off x="6295282" y="698532"/>
            <a:ext cx="4909820" cy="1092200"/>
          </a:xfrm>
          <a:prstGeom prst="rect">
            <a:avLst/>
          </a:prstGeom>
        </p:spPr>
        <p:txBody>
          <a:bodyPr vert="horz" wrap="square" lIns="0" tIns="12700" rIns="0" bIns="0" rtlCol="0">
            <a:spAutoFit/>
          </a:bodyPr>
          <a:lstStyle/>
          <a:p>
            <a:pPr marL="12700">
              <a:lnSpc>
                <a:spcPct val="100000"/>
              </a:lnSpc>
              <a:spcBef>
                <a:spcPts val="100"/>
              </a:spcBef>
            </a:pPr>
            <a:r>
              <a:rPr sz="7000" spc="15" dirty="0">
                <a:solidFill>
                  <a:srgbClr val="1F254D"/>
                </a:solidFill>
                <a:latin typeface="Tahoma"/>
                <a:cs typeface="Tahoma"/>
              </a:rPr>
              <a:t>Society</a:t>
            </a:r>
            <a:r>
              <a:rPr sz="7000" spc="-459" dirty="0">
                <a:solidFill>
                  <a:srgbClr val="1F254D"/>
                </a:solidFill>
                <a:latin typeface="Tahoma"/>
                <a:cs typeface="Tahoma"/>
              </a:rPr>
              <a:t> </a:t>
            </a:r>
            <a:r>
              <a:rPr sz="7000" spc="-40" dirty="0">
                <a:solidFill>
                  <a:srgbClr val="1F254D"/>
                </a:solidFill>
                <a:latin typeface="Tahoma"/>
                <a:cs typeface="Tahoma"/>
              </a:rPr>
              <a:t>5.0</a:t>
            </a:r>
            <a:endParaRPr sz="7000">
              <a:latin typeface="Tahoma"/>
              <a:cs typeface="Tahoma"/>
            </a:endParaRPr>
          </a:p>
        </p:txBody>
      </p:sp>
      <p:grpSp>
        <p:nvGrpSpPr>
          <p:cNvPr id="3" name="object 13">
            <a:extLst>
              <a:ext uri="{FF2B5EF4-FFF2-40B4-BE49-F238E27FC236}">
                <a16:creationId xmlns:a16="http://schemas.microsoft.com/office/drawing/2014/main" id="{5706E073-22B2-6354-9F5E-114388B677C0}"/>
              </a:ext>
            </a:extLst>
          </p:cNvPr>
          <p:cNvGrpSpPr/>
          <p:nvPr/>
        </p:nvGrpSpPr>
        <p:grpSpPr>
          <a:xfrm>
            <a:off x="381000" y="342900"/>
            <a:ext cx="1600200" cy="1600200"/>
            <a:chOff x="16268661" y="9070923"/>
            <a:chExt cx="923925" cy="923925"/>
          </a:xfrm>
        </p:grpSpPr>
        <p:sp>
          <p:nvSpPr>
            <p:cNvPr id="5" name="object 14">
              <a:hlinkClick r:id="rId3" action="ppaction://hlinksldjump"/>
              <a:extLst>
                <a:ext uri="{FF2B5EF4-FFF2-40B4-BE49-F238E27FC236}">
                  <a16:creationId xmlns:a16="http://schemas.microsoft.com/office/drawing/2014/main" id="{ED5146B7-832D-DE9A-8513-8E75F43D3D6C}"/>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6" name="object 15">
              <a:hlinkClick r:id="rId3" action="ppaction://hlinksldjump"/>
              <a:extLst>
                <a:ext uri="{FF2B5EF4-FFF2-40B4-BE49-F238E27FC236}">
                  <a16:creationId xmlns:a16="http://schemas.microsoft.com/office/drawing/2014/main" id="{B941605F-E9F6-46A3-31C4-24B92B5F9F11}"/>
                </a:ext>
              </a:extLst>
            </p:cNvPr>
            <p:cNvPicPr/>
            <p:nvPr/>
          </p:nvPicPr>
          <p:blipFill>
            <a:blip r:embed="rId4" cstate="print"/>
            <a:stretch>
              <a:fillRect/>
            </a:stretch>
          </p:blipFill>
          <p:spPr>
            <a:xfrm>
              <a:off x="16576672" y="9532886"/>
              <a:ext cx="153952" cy="175944"/>
            </a:xfrm>
            <a:prstGeom prst="rect">
              <a:avLst/>
            </a:prstGeom>
          </p:spPr>
        </p:pic>
      </p:grpSp>
      <p:grpSp>
        <p:nvGrpSpPr>
          <p:cNvPr id="8" name="object 16">
            <a:extLst>
              <a:ext uri="{FF2B5EF4-FFF2-40B4-BE49-F238E27FC236}">
                <a16:creationId xmlns:a16="http://schemas.microsoft.com/office/drawing/2014/main" id="{1D8C52F2-6481-F8D8-088B-AD6168D0A0E1}"/>
              </a:ext>
            </a:extLst>
          </p:cNvPr>
          <p:cNvGrpSpPr/>
          <p:nvPr/>
        </p:nvGrpSpPr>
        <p:grpSpPr>
          <a:xfrm>
            <a:off x="16206198" y="8267700"/>
            <a:ext cx="1511295" cy="1589068"/>
            <a:chOff x="17230396" y="9049380"/>
            <a:chExt cx="838200" cy="838200"/>
          </a:xfrm>
          <a:solidFill>
            <a:srgbClr val="1F254D"/>
          </a:solidFill>
        </p:grpSpPr>
        <p:sp>
          <p:nvSpPr>
            <p:cNvPr id="25" name="object 17">
              <a:hlinkClick r:id="" action="ppaction://hlinkshowjump?jump=nextslide"/>
              <a:extLst>
                <a:ext uri="{FF2B5EF4-FFF2-40B4-BE49-F238E27FC236}">
                  <a16:creationId xmlns:a16="http://schemas.microsoft.com/office/drawing/2014/main" id="{4EFC0877-158F-257A-B09B-A3F8480576DA}"/>
                </a:ext>
              </a:extLst>
            </p:cNvPr>
            <p:cNvSpPr/>
            <p:nvPr/>
          </p:nvSpPr>
          <p:spPr>
            <a:xfrm>
              <a:off x="17230396" y="9049380"/>
              <a:ext cx="838200" cy="838200"/>
            </a:xfrm>
            <a:custGeom>
              <a:avLst/>
              <a:gdLst/>
              <a:ahLst/>
              <a:cxnLst/>
              <a:rect l="l" t="t" r="r" b="b"/>
              <a:pathLst>
                <a:path w="838200" h="838200">
                  <a:moveTo>
                    <a:pt x="419099" y="838199"/>
                  </a:moveTo>
                  <a:lnTo>
                    <a:pt x="378021" y="836181"/>
                  </a:lnTo>
                  <a:lnTo>
                    <a:pt x="337337" y="830147"/>
                  </a:lnTo>
                  <a:lnTo>
                    <a:pt x="297441" y="820153"/>
                  </a:lnTo>
                  <a:lnTo>
                    <a:pt x="258717" y="806297"/>
                  </a:lnTo>
                  <a:lnTo>
                    <a:pt x="221537" y="788713"/>
                  </a:lnTo>
                  <a:lnTo>
                    <a:pt x="186260" y="767568"/>
                  </a:lnTo>
                  <a:lnTo>
                    <a:pt x="153225" y="743068"/>
                  </a:lnTo>
                  <a:lnTo>
                    <a:pt x="122751" y="715448"/>
                  </a:lnTo>
                  <a:lnTo>
                    <a:pt x="95131" y="684974"/>
                  </a:lnTo>
                  <a:lnTo>
                    <a:pt x="70631" y="651939"/>
                  </a:lnTo>
                  <a:lnTo>
                    <a:pt x="49486" y="616662"/>
                  </a:lnTo>
                  <a:lnTo>
                    <a:pt x="31902" y="579482"/>
                  </a:lnTo>
                  <a:lnTo>
                    <a:pt x="18046" y="540758"/>
                  </a:lnTo>
                  <a:lnTo>
                    <a:pt x="8052" y="500862"/>
                  </a:lnTo>
                  <a:lnTo>
                    <a:pt x="2018" y="460178"/>
                  </a:lnTo>
                  <a:lnTo>
                    <a:pt x="0" y="419099"/>
                  </a:lnTo>
                  <a:lnTo>
                    <a:pt x="126" y="408811"/>
                  </a:lnTo>
                  <a:lnTo>
                    <a:pt x="3152" y="367794"/>
                  </a:lnTo>
                  <a:lnTo>
                    <a:pt x="10183" y="327271"/>
                  </a:lnTo>
                  <a:lnTo>
                    <a:pt x="21153" y="287632"/>
                  </a:lnTo>
                  <a:lnTo>
                    <a:pt x="35955" y="249260"/>
                  </a:lnTo>
                  <a:lnTo>
                    <a:pt x="54447" y="212523"/>
                  </a:lnTo>
                  <a:lnTo>
                    <a:pt x="76451" y="177776"/>
                  </a:lnTo>
                  <a:lnTo>
                    <a:pt x="101755" y="145352"/>
                  </a:lnTo>
                  <a:lnTo>
                    <a:pt x="130115" y="115565"/>
                  </a:lnTo>
                  <a:lnTo>
                    <a:pt x="161258" y="88701"/>
                  </a:lnTo>
                  <a:lnTo>
                    <a:pt x="194885" y="65020"/>
                  </a:lnTo>
                  <a:lnTo>
                    <a:pt x="230670" y="44748"/>
                  </a:lnTo>
                  <a:lnTo>
                    <a:pt x="268270" y="28081"/>
                  </a:lnTo>
                  <a:lnTo>
                    <a:pt x="307323" y="15180"/>
                  </a:lnTo>
                  <a:lnTo>
                    <a:pt x="347452" y="6169"/>
                  </a:lnTo>
                  <a:lnTo>
                    <a:pt x="388272" y="1135"/>
                  </a:lnTo>
                  <a:lnTo>
                    <a:pt x="419099" y="0"/>
                  </a:lnTo>
                  <a:lnTo>
                    <a:pt x="429388" y="126"/>
                  </a:lnTo>
                  <a:lnTo>
                    <a:pt x="470405" y="3152"/>
                  </a:lnTo>
                  <a:lnTo>
                    <a:pt x="510928" y="10183"/>
                  </a:lnTo>
                  <a:lnTo>
                    <a:pt x="550566" y="21153"/>
                  </a:lnTo>
                  <a:lnTo>
                    <a:pt x="588939" y="35955"/>
                  </a:lnTo>
                  <a:lnTo>
                    <a:pt x="625676" y="54447"/>
                  </a:lnTo>
                  <a:lnTo>
                    <a:pt x="660423" y="76451"/>
                  </a:lnTo>
                  <a:lnTo>
                    <a:pt x="692847" y="101755"/>
                  </a:lnTo>
                  <a:lnTo>
                    <a:pt x="722634" y="130115"/>
                  </a:lnTo>
                  <a:lnTo>
                    <a:pt x="749497" y="161258"/>
                  </a:lnTo>
                  <a:lnTo>
                    <a:pt x="773179" y="194885"/>
                  </a:lnTo>
                  <a:lnTo>
                    <a:pt x="793451" y="230670"/>
                  </a:lnTo>
                  <a:lnTo>
                    <a:pt x="810118" y="268270"/>
                  </a:lnTo>
                  <a:lnTo>
                    <a:pt x="823019" y="307323"/>
                  </a:lnTo>
                  <a:lnTo>
                    <a:pt x="832030" y="347452"/>
                  </a:lnTo>
                  <a:lnTo>
                    <a:pt x="837064" y="388272"/>
                  </a:lnTo>
                  <a:lnTo>
                    <a:pt x="838199" y="419099"/>
                  </a:lnTo>
                  <a:lnTo>
                    <a:pt x="838073" y="429388"/>
                  </a:lnTo>
                  <a:lnTo>
                    <a:pt x="835047" y="470405"/>
                  </a:lnTo>
                  <a:lnTo>
                    <a:pt x="828016" y="510928"/>
                  </a:lnTo>
                  <a:lnTo>
                    <a:pt x="817046" y="550566"/>
                  </a:lnTo>
                  <a:lnTo>
                    <a:pt x="802244" y="588939"/>
                  </a:lnTo>
                  <a:lnTo>
                    <a:pt x="783751" y="625676"/>
                  </a:lnTo>
                  <a:lnTo>
                    <a:pt x="761748" y="660423"/>
                  </a:lnTo>
                  <a:lnTo>
                    <a:pt x="736444" y="692847"/>
                  </a:lnTo>
                  <a:lnTo>
                    <a:pt x="708084" y="722634"/>
                  </a:lnTo>
                  <a:lnTo>
                    <a:pt x="676941" y="749497"/>
                  </a:lnTo>
                  <a:lnTo>
                    <a:pt x="643314" y="773179"/>
                  </a:lnTo>
                  <a:lnTo>
                    <a:pt x="607529" y="793451"/>
                  </a:lnTo>
                  <a:lnTo>
                    <a:pt x="569929" y="810118"/>
                  </a:lnTo>
                  <a:lnTo>
                    <a:pt x="530876" y="823019"/>
                  </a:lnTo>
                  <a:lnTo>
                    <a:pt x="490747" y="832030"/>
                  </a:lnTo>
                  <a:lnTo>
                    <a:pt x="449927" y="837064"/>
                  </a:lnTo>
                  <a:lnTo>
                    <a:pt x="419099" y="838199"/>
                  </a:lnTo>
                  <a:close/>
                </a:path>
              </a:pathLst>
            </a:custGeom>
            <a:grpFill/>
          </p:spPr>
          <p:txBody>
            <a:bodyPr wrap="square" lIns="0" tIns="0" rIns="0" bIns="0" rtlCol="0"/>
            <a:lstStyle/>
            <a:p>
              <a:endParaRPr/>
            </a:p>
          </p:txBody>
        </p:sp>
        <p:sp>
          <p:nvSpPr>
            <p:cNvPr id="26" name="object 18">
              <a:hlinkClick r:id="rId5" action="ppaction://hlinksldjump"/>
              <a:extLst>
                <a:ext uri="{FF2B5EF4-FFF2-40B4-BE49-F238E27FC236}">
                  <a16:creationId xmlns:a16="http://schemas.microsoft.com/office/drawing/2014/main" id="{6FFF81F6-02FB-4362-346C-3D3658C029BA}"/>
                </a:ext>
              </a:extLst>
            </p:cNvPr>
            <p:cNvSpPr/>
            <p:nvPr/>
          </p:nvSpPr>
          <p:spPr>
            <a:xfrm>
              <a:off x="17414582" y="9242844"/>
              <a:ext cx="469900" cy="451484"/>
            </a:xfrm>
            <a:custGeom>
              <a:avLst/>
              <a:gdLst/>
              <a:ahLst/>
              <a:cxnLst/>
              <a:rect l="l" t="t" r="r" b="b"/>
              <a:pathLst>
                <a:path w="469900" h="451484">
                  <a:moveTo>
                    <a:pt x="251739" y="219748"/>
                  </a:moveTo>
                  <a:lnTo>
                    <a:pt x="250901" y="218071"/>
                  </a:lnTo>
                  <a:lnTo>
                    <a:pt x="250901" y="216382"/>
                  </a:lnTo>
                  <a:lnTo>
                    <a:pt x="250050" y="215544"/>
                  </a:lnTo>
                  <a:lnTo>
                    <a:pt x="250050" y="212178"/>
                  </a:lnTo>
                  <a:lnTo>
                    <a:pt x="249212" y="211340"/>
                  </a:lnTo>
                  <a:lnTo>
                    <a:pt x="247535" y="207975"/>
                  </a:lnTo>
                  <a:lnTo>
                    <a:pt x="247535" y="207124"/>
                  </a:lnTo>
                  <a:lnTo>
                    <a:pt x="245846" y="203758"/>
                  </a:lnTo>
                  <a:lnTo>
                    <a:pt x="244170" y="202082"/>
                  </a:lnTo>
                  <a:lnTo>
                    <a:pt x="243319" y="200393"/>
                  </a:lnTo>
                  <a:lnTo>
                    <a:pt x="242481" y="199555"/>
                  </a:lnTo>
                  <a:lnTo>
                    <a:pt x="241642" y="197866"/>
                  </a:lnTo>
                  <a:lnTo>
                    <a:pt x="240804" y="197027"/>
                  </a:lnTo>
                  <a:lnTo>
                    <a:pt x="240804" y="196189"/>
                  </a:lnTo>
                  <a:lnTo>
                    <a:pt x="80060" y="15252"/>
                  </a:lnTo>
                  <a:lnTo>
                    <a:pt x="65443" y="4191"/>
                  </a:lnTo>
                  <a:lnTo>
                    <a:pt x="48285" y="0"/>
                  </a:lnTo>
                  <a:lnTo>
                    <a:pt x="30822" y="2590"/>
                  </a:lnTo>
                  <a:lnTo>
                    <a:pt x="15252" y="11887"/>
                  </a:lnTo>
                  <a:lnTo>
                    <a:pt x="4203" y="26504"/>
                  </a:lnTo>
                  <a:lnTo>
                    <a:pt x="0" y="43649"/>
                  </a:lnTo>
                  <a:lnTo>
                    <a:pt x="2590" y="61112"/>
                  </a:lnTo>
                  <a:lnTo>
                    <a:pt x="11887" y="76682"/>
                  </a:lnTo>
                  <a:lnTo>
                    <a:pt x="144856" y="225640"/>
                  </a:lnTo>
                  <a:lnTo>
                    <a:pt x="11887" y="374599"/>
                  </a:lnTo>
                  <a:lnTo>
                    <a:pt x="2717" y="390525"/>
                  </a:lnTo>
                  <a:lnTo>
                    <a:pt x="317" y="407949"/>
                  </a:lnTo>
                  <a:lnTo>
                    <a:pt x="4559" y="424891"/>
                  </a:lnTo>
                  <a:lnTo>
                    <a:pt x="37388" y="450405"/>
                  </a:lnTo>
                  <a:lnTo>
                    <a:pt x="45554" y="451180"/>
                  </a:lnTo>
                  <a:lnTo>
                    <a:pt x="54965" y="450240"/>
                  </a:lnTo>
                  <a:lnTo>
                    <a:pt x="64071" y="447395"/>
                  </a:lnTo>
                  <a:lnTo>
                    <a:pt x="72542" y="442658"/>
                  </a:lnTo>
                  <a:lnTo>
                    <a:pt x="80060" y="436029"/>
                  </a:lnTo>
                  <a:lnTo>
                    <a:pt x="240804" y="256781"/>
                  </a:lnTo>
                  <a:lnTo>
                    <a:pt x="241642" y="255943"/>
                  </a:lnTo>
                  <a:lnTo>
                    <a:pt x="241642" y="255092"/>
                  </a:lnTo>
                  <a:lnTo>
                    <a:pt x="242481" y="253415"/>
                  </a:lnTo>
                  <a:lnTo>
                    <a:pt x="243319" y="252577"/>
                  </a:lnTo>
                  <a:lnTo>
                    <a:pt x="244170" y="250888"/>
                  </a:lnTo>
                  <a:lnTo>
                    <a:pt x="245008" y="250050"/>
                  </a:lnTo>
                  <a:lnTo>
                    <a:pt x="245846" y="248361"/>
                  </a:lnTo>
                  <a:lnTo>
                    <a:pt x="246684" y="247523"/>
                  </a:lnTo>
                  <a:lnTo>
                    <a:pt x="247535" y="245846"/>
                  </a:lnTo>
                  <a:lnTo>
                    <a:pt x="248373" y="244995"/>
                  </a:lnTo>
                  <a:lnTo>
                    <a:pt x="248373" y="243319"/>
                  </a:lnTo>
                  <a:lnTo>
                    <a:pt x="249212" y="241630"/>
                  </a:lnTo>
                  <a:lnTo>
                    <a:pt x="249212" y="240792"/>
                  </a:lnTo>
                  <a:lnTo>
                    <a:pt x="250050" y="239102"/>
                  </a:lnTo>
                  <a:lnTo>
                    <a:pt x="250050" y="237426"/>
                  </a:lnTo>
                  <a:lnTo>
                    <a:pt x="250901" y="236588"/>
                  </a:lnTo>
                  <a:lnTo>
                    <a:pt x="250901" y="233222"/>
                  </a:lnTo>
                  <a:lnTo>
                    <a:pt x="251739" y="232371"/>
                  </a:lnTo>
                  <a:lnTo>
                    <a:pt x="251739" y="219748"/>
                  </a:lnTo>
                  <a:close/>
                </a:path>
                <a:path w="469900" h="451484">
                  <a:moveTo>
                    <a:pt x="469709" y="218909"/>
                  </a:moveTo>
                  <a:lnTo>
                    <a:pt x="468858" y="217233"/>
                  </a:lnTo>
                  <a:lnTo>
                    <a:pt x="468858" y="215544"/>
                  </a:lnTo>
                  <a:lnTo>
                    <a:pt x="468020" y="214706"/>
                  </a:lnTo>
                  <a:lnTo>
                    <a:pt x="468020" y="211340"/>
                  </a:lnTo>
                  <a:lnTo>
                    <a:pt x="467182" y="210489"/>
                  </a:lnTo>
                  <a:lnTo>
                    <a:pt x="465493" y="207124"/>
                  </a:lnTo>
                  <a:lnTo>
                    <a:pt x="465493" y="206286"/>
                  </a:lnTo>
                  <a:lnTo>
                    <a:pt x="463816" y="202920"/>
                  </a:lnTo>
                  <a:lnTo>
                    <a:pt x="462127" y="201231"/>
                  </a:lnTo>
                  <a:lnTo>
                    <a:pt x="461289" y="199555"/>
                  </a:lnTo>
                  <a:lnTo>
                    <a:pt x="460451" y="198716"/>
                  </a:lnTo>
                  <a:lnTo>
                    <a:pt x="459600" y="197027"/>
                  </a:lnTo>
                  <a:lnTo>
                    <a:pt x="458762" y="196189"/>
                  </a:lnTo>
                  <a:lnTo>
                    <a:pt x="458762" y="195351"/>
                  </a:lnTo>
                  <a:lnTo>
                    <a:pt x="298030" y="15252"/>
                  </a:lnTo>
                  <a:lnTo>
                    <a:pt x="283400" y="4191"/>
                  </a:lnTo>
                  <a:lnTo>
                    <a:pt x="266255" y="0"/>
                  </a:lnTo>
                  <a:lnTo>
                    <a:pt x="248793" y="2590"/>
                  </a:lnTo>
                  <a:lnTo>
                    <a:pt x="233222" y="11887"/>
                  </a:lnTo>
                  <a:lnTo>
                    <a:pt x="222161" y="26504"/>
                  </a:lnTo>
                  <a:lnTo>
                    <a:pt x="217970" y="43649"/>
                  </a:lnTo>
                  <a:lnTo>
                    <a:pt x="220560" y="61112"/>
                  </a:lnTo>
                  <a:lnTo>
                    <a:pt x="229857" y="76682"/>
                  </a:lnTo>
                  <a:lnTo>
                    <a:pt x="361988" y="225640"/>
                  </a:lnTo>
                  <a:lnTo>
                    <a:pt x="229019" y="374599"/>
                  </a:lnTo>
                  <a:lnTo>
                    <a:pt x="219837" y="390525"/>
                  </a:lnTo>
                  <a:lnTo>
                    <a:pt x="217449" y="407949"/>
                  </a:lnTo>
                  <a:lnTo>
                    <a:pt x="221678" y="424891"/>
                  </a:lnTo>
                  <a:lnTo>
                    <a:pt x="254508" y="450405"/>
                  </a:lnTo>
                  <a:lnTo>
                    <a:pt x="262674" y="451180"/>
                  </a:lnTo>
                  <a:lnTo>
                    <a:pt x="272097" y="450240"/>
                  </a:lnTo>
                  <a:lnTo>
                    <a:pt x="281190" y="447395"/>
                  </a:lnTo>
                  <a:lnTo>
                    <a:pt x="289661" y="442658"/>
                  </a:lnTo>
                  <a:lnTo>
                    <a:pt x="297180" y="436029"/>
                  </a:lnTo>
                  <a:lnTo>
                    <a:pt x="457923" y="256781"/>
                  </a:lnTo>
                  <a:lnTo>
                    <a:pt x="458762" y="255943"/>
                  </a:lnTo>
                  <a:lnTo>
                    <a:pt x="458762" y="255092"/>
                  </a:lnTo>
                  <a:lnTo>
                    <a:pt x="459600" y="253415"/>
                  </a:lnTo>
                  <a:lnTo>
                    <a:pt x="460451" y="252577"/>
                  </a:lnTo>
                  <a:lnTo>
                    <a:pt x="461289" y="250888"/>
                  </a:lnTo>
                  <a:lnTo>
                    <a:pt x="462127" y="250050"/>
                  </a:lnTo>
                  <a:lnTo>
                    <a:pt x="462978" y="248361"/>
                  </a:lnTo>
                  <a:lnTo>
                    <a:pt x="463816" y="247523"/>
                  </a:lnTo>
                  <a:lnTo>
                    <a:pt x="464654" y="245846"/>
                  </a:lnTo>
                  <a:lnTo>
                    <a:pt x="465493" y="244995"/>
                  </a:lnTo>
                  <a:lnTo>
                    <a:pt x="465493" y="243319"/>
                  </a:lnTo>
                  <a:lnTo>
                    <a:pt x="466344" y="241630"/>
                  </a:lnTo>
                  <a:lnTo>
                    <a:pt x="466344" y="240792"/>
                  </a:lnTo>
                  <a:lnTo>
                    <a:pt x="467182" y="239102"/>
                  </a:lnTo>
                  <a:lnTo>
                    <a:pt x="467182" y="237426"/>
                  </a:lnTo>
                  <a:lnTo>
                    <a:pt x="468020" y="236588"/>
                  </a:lnTo>
                  <a:lnTo>
                    <a:pt x="468020" y="233222"/>
                  </a:lnTo>
                  <a:lnTo>
                    <a:pt x="468858" y="232371"/>
                  </a:lnTo>
                  <a:lnTo>
                    <a:pt x="468858" y="226479"/>
                  </a:lnTo>
                  <a:lnTo>
                    <a:pt x="469709" y="223964"/>
                  </a:lnTo>
                  <a:lnTo>
                    <a:pt x="469709" y="218909"/>
                  </a:lnTo>
                  <a:close/>
                </a:path>
              </a:pathLst>
            </a:custGeom>
            <a:solidFill>
              <a:srgbClr val="A6A2A2"/>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6000" y="9589772"/>
            <a:ext cx="3959860" cy="299720"/>
          </a:xfrm>
          <a:prstGeom prst="rect">
            <a:avLst/>
          </a:prstGeom>
        </p:spPr>
        <p:txBody>
          <a:bodyPr vert="horz" wrap="square" lIns="0" tIns="12700" rIns="0" bIns="0" rtlCol="0">
            <a:spAutoFit/>
          </a:bodyPr>
          <a:lstStyle/>
          <a:p>
            <a:pPr marL="12700">
              <a:lnSpc>
                <a:spcPct val="100000"/>
              </a:lnSpc>
              <a:spcBef>
                <a:spcPts val="100"/>
              </a:spcBef>
            </a:pPr>
            <a:r>
              <a:rPr sz="1800" b="1" i="1" spc="-10" dirty="0">
                <a:solidFill>
                  <a:srgbClr val="F4F4F4"/>
                </a:solidFill>
                <a:latin typeface="Arial"/>
                <a:cs typeface="Arial"/>
              </a:rPr>
              <a:t>Sumber:</a:t>
            </a:r>
            <a:r>
              <a:rPr sz="1800" b="1" i="1" spc="-50" dirty="0">
                <a:solidFill>
                  <a:srgbClr val="F4F4F4"/>
                </a:solidFill>
                <a:latin typeface="Arial"/>
                <a:cs typeface="Arial"/>
              </a:rPr>
              <a:t> </a:t>
            </a:r>
            <a:r>
              <a:rPr sz="1800" i="1" spc="10" dirty="0">
                <a:solidFill>
                  <a:srgbClr val="F4F4F4"/>
                </a:solidFill>
                <a:latin typeface="Arial"/>
                <a:cs typeface="Arial"/>
              </a:rPr>
              <a:t>Tambahkan</a:t>
            </a:r>
            <a:r>
              <a:rPr sz="1800" i="1" dirty="0">
                <a:solidFill>
                  <a:srgbClr val="F4F4F4"/>
                </a:solidFill>
                <a:latin typeface="Arial"/>
                <a:cs typeface="Arial"/>
              </a:rPr>
              <a:t> </a:t>
            </a:r>
            <a:r>
              <a:rPr sz="1800" i="1" spc="40" dirty="0">
                <a:solidFill>
                  <a:srgbClr val="F4F4F4"/>
                </a:solidFill>
                <a:latin typeface="Arial"/>
                <a:cs typeface="Arial"/>
              </a:rPr>
              <a:t>referensi</a:t>
            </a:r>
            <a:r>
              <a:rPr sz="1800" i="1" dirty="0">
                <a:solidFill>
                  <a:srgbClr val="F4F4F4"/>
                </a:solidFill>
                <a:latin typeface="Arial"/>
                <a:cs typeface="Arial"/>
              </a:rPr>
              <a:t> </a:t>
            </a:r>
            <a:r>
              <a:rPr sz="1800" i="1" spc="70" dirty="0">
                <a:solidFill>
                  <a:srgbClr val="F4F4F4"/>
                </a:solidFill>
                <a:latin typeface="Arial"/>
                <a:cs typeface="Arial"/>
              </a:rPr>
              <a:t>di</a:t>
            </a:r>
            <a:r>
              <a:rPr sz="1800" i="1" dirty="0">
                <a:solidFill>
                  <a:srgbClr val="F4F4F4"/>
                </a:solidFill>
                <a:latin typeface="Arial"/>
                <a:cs typeface="Arial"/>
              </a:rPr>
              <a:t> </a:t>
            </a:r>
            <a:r>
              <a:rPr sz="1800" i="1" spc="-5" dirty="0">
                <a:solidFill>
                  <a:srgbClr val="F4F4F4"/>
                </a:solidFill>
                <a:latin typeface="Arial"/>
                <a:cs typeface="Arial"/>
              </a:rPr>
              <a:t>sini.</a:t>
            </a:r>
            <a:endParaRPr sz="1800">
              <a:latin typeface="Arial"/>
              <a:cs typeface="Arial"/>
            </a:endParaRPr>
          </a:p>
        </p:txBody>
      </p:sp>
      <p:sp>
        <p:nvSpPr>
          <p:cNvPr id="3" name="object 3"/>
          <p:cNvSpPr txBox="1">
            <a:spLocks noGrp="1"/>
          </p:cNvSpPr>
          <p:nvPr>
            <p:ph type="title"/>
          </p:nvPr>
        </p:nvSpPr>
        <p:spPr>
          <a:xfrm>
            <a:off x="1866641" y="2072698"/>
            <a:ext cx="15481935" cy="1825625"/>
          </a:xfrm>
          <a:prstGeom prst="rect">
            <a:avLst/>
          </a:prstGeom>
        </p:spPr>
        <p:txBody>
          <a:bodyPr vert="horz" wrap="square" lIns="0" tIns="12065" rIns="0" bIns="0" rtlCol="0">
            <a:spAutoFit/>
          </a:bodyPr>
          <a:lstStyle/>
          <a:p>
            <a:pPr marL="12065" marR="5080" indent="-635" algn="ctr">
              <a:lnSpc>
                <a:spcPct val="117500"/>
              </a:lnSpc>
              <a:spcBef>
                <a:spcPts val="95"/>
              </a:spcBef>
              <a:tabLst>
                <a:tab pos="11711940" algn="l"/>
              </a:tabLst>
            </a:pPr>
            <a:r>
              <a:rPr sz="3350" b="0" spc="105" dirty="0">
                <a:solidFill>
                  <a:srgbClr val="1F254D"/>
                </a:solidFill>
                <a:latin typeface="Tahoma"/>
                <a:cs typeface="Tahoma"/>
              </a:rPr>
              <a:t>Keterampilan</a:t>
            </a:r>
            <a:r>
              <a:rPr sz="3350" b="0" spc="-150" dirty="0">
                <a:solidFill>
                  <a:srgbClr val="1F254D"/>
                </a:solidFill>
                <a:latin typeface="Tahoma"/>
                <a:cs typeface="Tahoma"/>
              </a:rPr>
              <a:t> </a:t>
            </a:r>
            <a:r>
              <a:rPr sz="3350" b="0" spc="90" dirty="0">
                <a:solidFill>
                  <a:srgbClr val="1F254D"/>
                </a:solidFill>
                <a:latin typeface="Tahoma"/>
                <a:cs typeface="Tahoma"/>
              </a:rPr>
              <a:t>adalah</a:t>
            </a:r>
            <a:r>
              <a:rPr sz="3350" b="0" spc="-150" dirty="0">
                <a:solidFill>
                  <a:srgbClr val="1F254D"/>
                </a:solidFill>
                <a:latin typeface="Tahoma"/>
                <a:cs typeface="Tahoma"/>
              </a:rPr>
              <a:t> </a:t>
            </a:r>
            <a:r>
              <a:rPr sz="3350" b="0" spc="130" dirty="0">
                <a:solidFill>
                  <a:srgbClr val="1F254D"/>
                </a:solidFill>
                <a:latin typeface="Tahoma"/>
                <a:cs typeface="Tahoma"/>
              </a:rPr>
              <a:t>kemampuan</a:t>
            </a:r>
            <a:r>
              <a:rPr sz="3350" b="0" spc="-145" dirty="0">
                <a:solidFill>
                  <a:srgbClr val="1F254D"/>
                </a:solidFill>
                <a:latin typeface="Tahoma"/>
                <a:cs typeface="Tahoma"/>
              </a:rPr>
              <a:t> </a:t>
            </a:r>
            <a:r>
              <a:rPr sz="3350" b="0" spc="125" dirty="0">
                <a:solidFill>
                  <a:srgbClr val="1F254D"/>
                </a:solidFill>
                <a:latin typeface="Tahoma"/>
                <a:cs typeface="Tahoma"/>
              </a:rPr>
              <a:t>dasar</a:t>
            </a:r>
            <a:r>
              <a:rPr sz="3350" b="0" spc="-150" dirty="0">
                <a:solidFill>
                  <a:srgbClr val="1F254D"/>
                </a:solidFill>
                <a:latin typeface="Tahoma"/>
                <a:cs typeface="Tahoma"/>
              </a:rPr>
              <a:t> </a:t>
            </a:r>
            <a:r>
              <a:rPr sz="3350" b="0" spc="170" dirty="0">
                <a:solidFill>
                  <a:srgbClr val="1F254D"/>
                </a:solidFill>
                <a:latin typeface="Tahoma"/>
                <a:cs typeface="Tahoma"/>
              </a:rPr>
              <a:t>pada</a:t>
            </a:r>
            <a:r>
              <a:rPr sz="3350" b="0" spc="-145" dirty="0">
                <a:solidFill>
                  <a:srgbClr val="1F254D"/>
                </a:solidFill>
                <a:latin typeface="Tahoma"/>
                <a:cs typeface="Tahoma"/>
              </a:rPr>
              <a:t> </a:t>
            </a:r>
            <a:r>
              <a:rPr sz="3350" b="0" spc="95" dirty="0">
                <a:solidFill>
                  <a:srgbClr val="1F254D"/>
                </a:solidFill>
                <a:latin typeface="Tahoma"/>
                <a:cs typeface="Tahoma"/>
              </a:rPr>
              <a:t>diri</a:t>
            </a:r>
            <a:r>
              <a:rPr sz="3350" b="0" spc="-150" dirty="0">
                <a:solidFill>
                  <a:srgbClr val="1F254D"/>
                </a:solidFill>
                <a:latin typeface="Tahoma"/>
                <a:cs typeface="Tahoma"/>
              </a:rPr>
              <a:t> </a:t>
            </a:r>
            <a:r>
              <a:rPr sz="3350" b="0" spc="100" dirty="0">
                <a:solidFill>
                  <a:srgbClr val="1F254D"/>
                </a:solidFill>
                <a:latin typeface="Tahoma"/>
                <a:cs typeface="Tahoma"/>
              </a:rPr>
              <a:t>manusia	</a:t>
            </a:r>
            <a:r>
              <a:rPr sz="3350" b="0" spc="90" dirty="0">
                <a:solidFill>
                  <a:srgbClr val="1F254D"/>
                </a:solidFill>
                <a:latin typeface="Tahoma"/>
                <a:cs typeface="Tahoma"/>
              </a:rPr>
              <a:t>yang </a:t>
            </a:r>
            <a:r>
              <a:rPr sz="3350" b="0" spc="80" dirty="0">
                <a:solidFill>
                  <a:srgbClr val="1F254D"/>
                </a:solidFill>
                <a:latin typeface="Tahoma"/>
                <a:cs typeface="Tahoma"/>
              </a:rPr>
              <a:t>harus </a:t>
            </a:r>
            <a:r>
              <a:rPr sz="3350" b="0" spc="30" dirty="0">
                <a:solidFill>
                  <a:srgbClr val="1F254D"/>
                </a:solidFill>
                <a:latin typeface="Tahoma"/>
                <a:cs typeface="Tahoma"/>
              </a:rPr>
              <a:t>dilatih, </a:t>
            </a:r>
            <a:r>
              <a:rPr sz="3350" b="0" spc="-1030" dirty="0">
                <a:solidFill>
                  <a:srgbClr val="1F254D"/>
                </a:solidFill>
                <a:latin typeface="Tahoma"/>
                <a:cs typeface="Tahoma"/>
              </a:rPr>
              <a:t> </a:t>
            </a:r>
            <a:r>
              <a:rPr sz="3350" b="0" spc="40" dirty="0">
                <a:solidFill>
                  <a:srgbClr val="1F254D"/>
                </a:solidFill>
                <a:latin typeface="Tahoma"/>
                <a:cs typeface="Tahoma"/>
              </a:rPr>
              <a:t>diasah,</a:t>
            </a:r>
            <a:r>
              <a:rPr sz="3350" b="0" spc="-155" dirty="0">
                <a:solidFill>
                  <a:srgbClr val="1F254D"/>
                </a:solidFill>
                <a:latin typeface="Tahoma"/>
                <a:cs typeface="Tahoma"/>
              </a:rPr>
              <a:t> </a:t>
            </a:r>
            <a:r>
              <a:rPr sz="3350" b="0" spc="125" dirty="0">
                <a:solidFill>
                  <a:srgbClr val="1F254D"/>
                </a:solidFill>
                <a:latin typeface="Tahoma"/>
                <a:cs typeface="Tahoma"/>
              </a:rPr>
              <a:t>serta</a:t>
            </a:r>
            <a:r>
              <a:rPr sz="3350" b="0" spc="-150" dirty="0">
                <a:solidFill>
                  <a:srgbClr val="1F254D"/>
                </a:solidFill>
                <a:latin typeface="Tahoma"/>
                <a:cs typeface="Tahoma"/>
              </a:rPr>
              <a:t> </a:t>
            </a:r>
            <a:r>
              <a:rPr sz="3350" b="0" spc="110" dirty="0">
                <a:solidFill>
                  <a:srgbClr val="1F254D"/>
                </a:solidFill>
                <a:latin typeface="Tahoma"/>
                <a:cs typeface="Tahoma"/>
              </a:rPr>
              <a:t>dikembangkan</a:t>
            </a:r>
            <a:r>
              <a:rPr sz="3350" b="0" spc="-150" dirty="0">
                <a:solidFill>
                  <a:srgbClr val="1F254D"/>
                </a:solidFill>
                <a:latin typeface="Tahoma"/>
                <a:cs typeface="Tahoma"/>
              </a:rPr>
              <a:t> </a:t>
            </a:r>
            <a:r>
              <a:rPr sz="3350" b="0" spc="150" dirty="0">
                <a:solidFill>
                  <a:srgbClr val="1F254D"/>
                </a:solidFill>
                <a:latin typeface="Tahoma"/>
                <a:cs typeface="Tahoma"/>
              </a:rPr>
              <a:t>secara</a:t>
            </a:r>
            <a:r>
              <a:rPr sz="3350" b="0" spc="-150" dirty="0">
                <a:solidFill>
                  <a:srgbClr val="1F254D"/>
                </a:solidFill>
                <a:latin typeface="Tahoma"/>
                <a:cs typeface="Tahoma"/>
              </a:rPr>
              <a:t> </a:t>
            </a:r>
            <a:r>
              <a:rPr sz="3350" b="0" spc="125" dirty="0">
                <a:solidFill>
                  <a:srgbClr val="1F254D"/>
                </a:solidFill>
                <a:latin typeface="Tahoma"/>
                <a:cs typeface="Tahoma"/>
              </a:rPr>
              <a:t>terus</a:t>
            </a:r>
            <a:r>
              <a:rPr sz="3350" b="0" spc="-150" dirty="0">
                <a:solidFill>
                  <a:srgbClr val="1F254D"/>
                </a:solidFill>
                <a:latin typeface="Tahoma"/>
                <a:cs typeface="Tahoma"/>
              </a:rPr>
              <a:t> </a:t>
            </a:r>
            <a:r>
              <a:rPr sz="3350" b="0" spc="125" dirty="0">
                <a:solidFill>
                  <a:srgbClr val="1F254D"/>
                </a:solidFill>
                <a:latin typeface="Tahoma"/>
                <a:cs typeface="Tahoma"/>
              </a:rPr>
              <a:t>menerus</a:t>
            </a:r>
            <a:r>
              <a:rPr sz="3350" b="0" spc="-150" dirty="0">
                <a:solidFill>
                  <a:srgbClr val="1F254D"/>
                </a:solidFill>
                <a:latin typeface="Tahoma"/>
                <a:cs typeface="Tahoma"/>
              </a:rPr>
              <a:t> </a:t>
            </a:r>
            <a:r>
              <a:rPr sz="3350" b="0" spc="75" dirty="0">
                <a:solidFill>
                  <a:srgbClr val="1F254D"/>
                </a:solidFill>
                <a:latin typeface="Tahoma"/>
                <a:cs typeface="Tahoma"/>
              </a:rPr>
              <a:t>sehingga</a:t>
            </a:r>
            <a:r>
              <a:rPr sz="3350" b="0" spc="-150" dirty="0">
                <a:solidFill>
                  <a:srgbClr val="1F254D"/>
                </a:solidFill>
                <a:latin typeface="Tahoma"/>
                <a:cs typeface="Tahoma"/>
              </a:rPr>
              <a:t> </a:t>
            </a:r>
            <a:r>
              <a:rPr sz="3350" b="0" spc="100" dirty="0">
                <a:solidFill>
                  <a:srgbClr val="1F254D"/>
                </a:solidFill>
                <a:latin typeface="Tahoma"/>
                <a:cs typeface="Tahoma"/>
              </a:rPr>
              <a:t>menjadi</a:t>
            </a:r>
            <a:r>
              <a:rPr sz="3350" b="0" spc="-150" dirty="0">
                <a:solidFill>
                  <a:srgbClr val="1F254D"/>
                </a:solidFill>
                <a:latin typeface="Tahoma"/>
                <a:cs typeface="Tahoma"/>
              </a:rPr>
              <a:t> </a:t>
            </a:r>
            <a:r>
              <a:rPr sz="3350" b="0" spc="130" dirty="0">
                <a:solidFill>
                  <a:srgbClr val="1F254D"/>
                </a:solidFill>
                <a:latin typeface="Tahoma"/>
                <a:cs typeface="Tahoma"/>
              </a:rPr>
              <a:t>potensial </a:t>
            </a:r>
            <a:r>
              <a:rPr sz="3350" b="0" spc="-1030" dirty="0">
                <a:solidFill>
                  <a:srgbClr val="1F254D"/>
                </a:solidFill>
                <a:latin typeface="Tahoma"/>
                <a:cs typeface="Tahoma"/>
              </a:rPr>
              <a:t> </a:t>
            </a:r>
            <a:r>
              <a:rPr sz="3350" b="0" spc="120" dirty="0">
                <a:solidFill>
                  <a:srgbClr val="1F254D"/>
                </a:solidFill>
                <a:latin typeface="Tahoma"/>
                <a:cs typeface="Tahoma"/>
              </a:rPr>
              <a:t>dalam</a:t>
            </a:r>
            <a:r>
              <a:rPr sz="3350" b="0" spc="-160" dirty="0">
                <a:solidFill>
                  <a:srgbClr val="1F254D"/>
                </a:solidFill>
                <a:latin typeface="Tahoma"/>
                <a:cs typeface="Tahoma"/>
              </a:rPr>
              <a:t> </a:t>
            </a:r>
            <a:r>
              <a:rPr sz="3350" b="0" spc="75" dirty="0">
                <a:solidFill>
                  <a:srgbClr val="1F254D"/>
                </a:solidFill>
                <a:latin typeface="Tahoma"/>
                <a:cs typeface="Tahoma"/>
              </a:rPr>
              <a:t>melakukan</a:t>
            </a:r>
            <a:r>
              <a:rPr sz="3350" b="0" spc="-155" dirty="0">
                <a:solidFill>
                  <a:srgbClr val="1F254D"/>
                </a:solidFill>
                <a:latin typeface="Tahoma"/>
                <a:cs typeface="Tahoma"/>
              </a:rPr>
              <a:t> </a:t>
            </a:r>
            <a:r>
              <a:rPr sz="3350" b="0" spc="70" dirty="0">
                <a:solidFill>
                  <a:srgbClr val="1F254D"/>
                </a:solidFill>
                <a:latin typeface="Tahoma"/>
                <a:cs typeface="Tahoma"/>
              </a:rPr>
              <a:t>sesuatu.</a:t>
            </a:r>
            <a:endParaRPr sz="3350" dirty="0">
              <a:latin typeface="Tahoma"/>
              <a:cs typeface="Tahoma"/>
            </a:endParaRPr>
          </a:p>
        </p:txBody>
      </p:sp>
      <p:pic>
        <p:nvPicPr>
          <p:cNvPr id="13" name="object 13"/>
          <p:cNvPicPr/>
          <p:nvPr/>
        </p:nvPicPr>
        <p:blipFill>
          <a:blip r:embed="rId2" cstate="print"/>
          <a:stretch>
            <a:fillRect/>
          </a:stretch>
        </p:blipFill>
        <p:spPr>
          <a:xfrm>
            <a:off x="7892020" y="4360692"/>
            <a:ext cx="4223779" cy="3901386"/>
          </a:xfrm>
          <a:prstGeom prst="rect">
            <a:avLst/>
          </a:prstGeom>
        </p:spPr>
      </p:pic>
      <p:grpSp>
        <p:nvGrpSpPr>
          <p:cNvPr id="4" name="object 13">
            <a:extLst>
              <a:ext uri="{FF2B5EF4-FFF2-40B4-BE49-F238E27FC236}">
                <a16:creationId xmlns:a16="http://schemas.microsoft.com/office/drawing/2014/main" id="{3C3A5293-A59E-C810-F011-01C52239D337}"/>
              </a:ext>
            </a:extLst>
          </p:cNvPr>
          <p:cNvGrpSpPr/>
          <p:nvPr/>
        </p:nvGrpSpPr>
        <p:grpSpPr>
          <a:xfrm>
            <a:off x="381000" y="342900"/>
            <a:ext cx="1600200" cy="1600200"/>
            <a:chOff x="16268661" y="9070923"/>
            <a:chExt cx="923925" cy="923925"/>
          </a:xfrm>
        </p:grpSpPr>
        <p:sp>
          <p:nvSpPr>
            <p:cNvPr id="5" name="object 14">
              <a:hlinkClick r:id="rId3" action="ppaction://hlinksldjump"/>
              <a:extLst>
                <a:ext uri="{FF2B5EF4-FFF2-40B4-BE49-F238E27FC236}">
                  <a16:creationId xmlns:a16="http://schemas.microsoft.com/office/drawing/2014/main" id="{9D0AD615-FAC3-2C07-F179-83A71EF338CE}"/>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6" name="object 15">
              <a:hlinkClick r:id="rId3" action="ppaction://hlinksldjump"/>
              <a:extLst>
                <a:ext uri="{FF2B5EF4-FFF2-40B4-BE49-F238E27FC236}">
                  <a16:creationId xmlns:a16="http://schemas.microsoft.com/office/drawing/2014/main" id="{C71BE7A1-C804-3C6F-A68C-017CB6565CC8}"/>
                </a:ext>
              </a:extLst>
            </p:cNvPr>
            <p:cNvPicPr/>
            <p:nvPr/>
          </p:nvPicPr>
          <p:blipFill>
            <a:blip r:embed="rId4" cstate="print"/>
            <a:stretch>
              <a:fillRect/>
            </a:stretch>
          </p:blipFill>
          <p:spPr>
            <a:xfrm>
              <a:off x="16576672" y="9532886"/>
              <a:ext cx="153952" cy="175944"/>
            </a:xfrm>
            <a:prstGeom prst="rect">
              <a:avLst/>
            </a:prstGeom>
          </p:spPr>
        </p:pic>
      </p:grpSp>
      <p:grpSp>
        <p:nvGrpSpPr>
          <p:cNvPr id="7" name="Group 6">
            <a:extLst>
              <a:ext uri="{FF2B5EF4-FFF2-40B4-BE49-F238E27FC236}">
                <a16:creationId xmlns:a16="http://schemas.microsoft.com/office/drawing/2014/main" id="{55B56322-A014-0EE3-6E9C-74EE4924A700}"/>
              </a:ext>
            </a:extLst>
          </p:cNvPr>
          <p:cNvGrpSpPr/>
          <p:nvPr/>
        </p:nvGrpSpPr>
        <p:grpSpPr>
          <a:xfrm>
            <a:off x="13944600" y="8262078"/>
            <a:ext cx="3748432" cy="1600200"/>
            <a:chOff x="13234231" y="8214586"/>
            <a:chExt cx="4381616" cy="1668338"/>
          </a:xfrm>
        </p:grpSpPr>
        <p:grpSp>
          <p:nvGrpSpPr>
            <p:cNvPr id="8" name="object 16">
              <a:extLst>
                <a:ext uri="{FF2B5EF4-FFF2-40B4-BE49-F238E27FC236}">
                  <a16:creationId xmlns:a16="http://schemas.microsoft.com/office/drawing/2014/main" id="{AD47D13D-5608-3329-9FB9-37120E581A0C}"/>
                </a:ext>
              </a:extLst>
            </p:cNvPr>
            <p:cNvGrpSpPr/>
            <p:nvPr/>
          </p:nvGrpSpPr>
          <p:grpSpPr>
            <a:xfrm>
              <a:off x="15849264" y="8214586"/>
              <a:ext cx="1766583" cy="1656732"/>
              <a:chOff x="17230396" y="9049380"/>
              <a:chExt cx="838200" cy="838200"/>
            </a:xfrm>
            <a:solidFill>
              <a:srgbClr val="1F254D"/>
            </a:solidFill>
          </p:grpSpPr>
          <p:sp>
            <p:nvSpPr>
              <p:cNvPr id="12" name="object 17">
                <a:hlinkClick r:id="" action="ppaction://hlinkshowjump?jump=nextslide"/>
                <a:extLst>
                  <a:ext uri="{FF2B5EF4-FFF2-40B4-BE49-F238E27FC236}">
                    <a16:creationId xmlns:a16="http://schemas.microsoft.com/office/drawing/2014/main" id="{CCFDA31D-29D9-A59C-D6D7-96D5A2F92A5B}"/>
                  </a:ext>
                </a:extLst>
              </p:cNvPr>
              <p:cNvSpPr/>
              <p:nvPr/>
            </p:nvSpPr>
            <p:spPr>
              <a:xfrm>
                <a:off x="17230396" y="9049380"/>
                <a:ext cx="838200" cy="838200"/>
              </a:xfrm>
              <a:custGeom>
                <a:avLst/>
                <a:gdLst/>
                <a:ahLst/>
                <a:cxnLst/>
                <a:rect l="l" t="t" r="r" b="b"/>
                <a:pathLst>
                  <a:path w="838200" h="838200">
                    <a:moveTo>
                      <a:pt x="419099" y="838199"/>
                    </a:moveTo>
                    <a:lnTo>
                      <a:pt x="378021" y="836181"/>
                    </a:lnTo>
                    <a:lnTo>
                      <a:pt x="337337" y="830147"/>
                    </a:lnTo>
                    <a:lnTo>
                      <a:pt x="297441" y="820153"/>
                    </a:lnTo>
                    <a:lnTo>
                      <a:pt x="258717" y="806297"/>
                    </a:lnTo>
                    <a:lnTo>
                      <a:pt x="221537" y="788713"/>
                    </a:lnTo>
                    <a:lnTo>
                      <a:pt x="186260" y="767568"/>
                    </a:lnTo>
                    <a:lnTo>
                      <a:pt x="153225" y="743068"/>
                    </a:lnTo>
                    <a:lnTo>
                      <a:pt x="122751" y="715448"/>
                    </a:lnTo>
                    <a:lnTo>
                      <a:pt x="95131" y="684974"/>
                    </a:lnTo>
                    <a:lnTo>
                      <a:pt x="70631" y="651939"/>
                    </a:lnTo>
                    <a:lnTo>
                      <a:pt x="49486" y="616662"/>
                    </a:lnTo>
                    <a:lnTo>
                      <a:pt x="31902" y="579482"/>
                    </a:lnTo>
                    <a:lnTo>
                      <a:pt x="18046" y="540758"/>
                    </a:lnTo>
                    <a:lnTo>
                      <a:pt x="8052" y="500862"/>
                    </a:lnTo>
                    <a:lnTo>
                      <a:pt x="2018" y="460178"/>
                    </a:lnTo>
                    <a:lnTo>
                      <a:pt x="0" y="419099"/>
                    </a:lnTo>
                    <a:lnTo>
                      <a:pt x="126" y="408811"/>
                    </a:lnTo>
                    <a:lnTo>
                      <a:pt x="3152" y="367794"/>
                    </a:lnTo>
                    <a:lnTo>
                      <a:pt x="10183" y="327271"/>
                    </a:lnTo>
                    <a:lnTo>
                      <a:pt x="21153" y="287632"/>
                    </a:lnTo>
                    <a:lnTo>
                      <a:pt x="35955" y="249260"/>
                    </a:lnTo>
                    <a:lnTo>
                      <a:pt x="54447" y="212523"/>
                    </a:lnTo>
                    <a:lnTo>
                      <a:pt x="76451" y="177776"/>
                    </a:lnTo>
                    <a:lnTo>
                      <a:pt x="101755" y="145352"/>
                    </a:lnTo>
                    <a:lnTo>
                      <a:pt x="130115" y="115565"/>
                    </a:lnTo>
                    <a:lnTo>
                      <a:pt x="161258" y="88701"/>
                    </a:lnTo>
                    <a:lnTo>
                      <a:pt x="194885" y="65020"/>
                    </a:lnTo>
                    <a:lnTo>
                      <a:pt x="230670" y="44748"/>
                    </a:lnTo>
                    <a:lnTo>
                      <a:pt x="268270" y="28081"/>
                    </a:lnTo>
                    <a:lnTo>
                      <a:pt x="307323" y="15180"/>
                    </a:lnTo>
                    <a:lnTo>
                      <a:pt x="347452" y="6169"/>
                    </a:lnTo>
                    <a:lnTo>
                      <a:pt x="388272" y="1135"/>
                    </a:lnTo>
                    <a:lnTo>
                      <a:pt x="419099" y="0"/>
                    </a:lnTo>
                    <a:lnTo>
                      <a:pt x="429388" y="126"/>
                    </a:lnTo>
                    <a:lnTo>
                      <a:pt x="470405" y="3152"/>
                    </a:lnTo>
                    <a:lnTo>
                      <a:pt x="510928" y="10183"/>
                    </a:lnTo>
                    <a:lnTo>
                      <a:pt x="550566" y="21153"/>
                    </a:lnTo>
                    <a:lnTo>
                      <a:pt x="588939" y="35955"/>
                    </a:lnTo>
                    <a:lnTo>
                      <a:pt x="625676" y="54447"/>
                    </a:lnTo>
                    <a:lnTo>
                      <a:pt x="660423" y="76451"/>
                    </a:lnTo>
                    <a:lnTo>
                      <a:pt x="692847" y="101755"/>
                    </a:lnTo>
                    <a:lnTo>
                      <a:pt x="722634" y="130115"/>
                    </a:lnTo>
                    <a:lnTo>
                      <a:pt x="749497" y="161258"/>
                    </a:lnTo>
                    <a:lnTo>
                      <a:pt x="773179" y="194885"/>
                    </a:lnTo>
                    <a:lnTo>
                      <a:pt x="793451" y="230670"/>
                    </a:lnTo>
                    <a:lnTo>
                      <a:pt x="810118" y="268270"/>
                    </a:lnTo>
                    <a:lnTo>
                      <a:pt x="823019" y="307323"/>
                    </a:lnTo>
                    <a:lnTo>
                      <a:pt x="832030" y="347452"/>
                    </a:lnTo>
                    <a:lnTo>
                      <a:pt x="837064" y="388272"/>
                    </a:lnTo>
                    <a:lnTo>
                      <a:pt x="838199" y="419099"/>
                    </a:lnTo>
                    <a:lnTo>
                      <a:pt x="838073" y="429388"/>
                    </a:lnTo>
                    <a:lnTo>
                      <a:pt x="835047" y="470405"/>
                    </a:lnTo>
                    <a:lnTo>
                      <a:pt x="828016" y="510928"/>
                    </a:lnTo>
                    <a:lnTo>
                      <a:pt x="817046" y="550566"/>
                    </a:lnTo>
                    <a:lnTo>
                      <a:pt x="802244" y="588939"/>
                    </a:lnTo>
                    <a:lnTo>
                      <a:pt x="783751" y="625676"/>
                    </a:lnTo>
                    <a:lnTo>
                      <a:pt x="761748" y="660423"/>
                    </a:lnTo>
                    <a:lnTo>
                      <a:pt x="736444" y="692847"/>
                    </a:lnTo>
                    <a:lnTo>
                      <a:pt x="708084" y="722634"/>
                    </a:lnTo>
                    <a:lnTo>
                      <a:pt x="676941" y="749497"/>
                    </a:lnTo>
                    <a:lnTo>
                      <a:pt x="643314" y="773179"/>
                    </a:lnTo>
                    <a:lnTo>
                      <a:pt x="607529" y="793451"/>
                    </a:lnTo>
                    <a:lnTo>
                      <a:pt x="569929" y="810118"/>
                    </a:lnTo>
                    <a:lnTo>
                      <a:pt x="530876" y="823019"/>
                    </a:lnTo>
                    <a:lnTo>
                      <a:pt x="490747" y="832030"/>
                    </a:lnTo>
                    <a:lnTo>
                      <a:pt x="449927" y="837064"/>
                    </a:lnTo>
                    <a:lnTo>
                      <a:pt x="419099" y="838199"/>
                    </a:lnTo>
                    <a:close/>
                  </a:path>
                </a:pathLst>
              </a:custGeom>
              <a:grpFill/>
            </p:spPr>
            <p:txBody>
              <a:bodyPr wrap="square" lIns="0" tIns="0" rIns="0" bIns="0" rtlCol="0"/>
              <a:lstStyle/>
              <a:p>
                <a:endParaRPr dirty="0"/>
              </a:p>
            </p:txBody>
          </p:sp>
          <p:sp>
            <p:nvSpPr>
              <p:cNvPr id="24" name="object 18">
                <a:hlinkClick r:id="rId5" action="ppaction://hlinksldjump"/>
                <a:extLst>
                  <a:ext uri="{FF2B5EF4-FFF2-40B4-BE49-F238E27FC236}">
                    <a16:creationId xmlns:a16="http://schemas.microsoft.com/office/drawing/2014/main" id="{85E3C355-2D25-BC1E-4F88-8F8D5661A2F9}"/>
                  </a:ext>
                </a:extLst>
              </p:cNvPr>
              <p:cNvSpPr/>
              <p:nvPr/>
            </p:nvSpPr>
            <p:spPr>
              <a:xfrm>
                <a:off x="17414582" y="9242844"/>
                <a:ext cx="469900" cy="451484"/>
              </a:xfrm>
              <a:custGeom>
                <a:avLst/>
                <a:gdLst/>
                <a:ahLst/>
                <a:cxnLst/>
                <a:rect l="l" t="t" r="r" b="b"/>
                <a:pathLst>
                  <a:path w="469900" h="451484">
                    <a:moveTo>
                      <a:pt x="251739" y="219748"/>
                    </a:moveTo>
                    <a:lnTo>
                      <a:pt x="250901" y="218071"/>
                    </a:lnTo>
                    <a:lnTo>
                      <a:pt x="250901" y="216382"/>
                    </a:lnTo>
                    <a:lnTo>
                      <a:pt x="250050" y="215544"/>
                    </a:lnTo>
                    <a:lnTo>
                      <a:pt x="250050" y="212178"/>
                    </a:lnTo>
                    <a:lnTo>
                      <a:pt x="249212" y="211340"/>
                    </a:lnTo>
                    <a:lnTo>
                      <a:pt x="247535" y="207975"/>
                    </a:lnTo>
                    <a:lnTo>
                      <a:pt x="247535" y="207124"/>
                    </a:lnTo>
                    <a:lnTo>
                      <a:pt x="245846" y="203758"/>
                    </a:lnTo>
                    <a:lnTo>
                      <a:pt x="244170" y="202082"/>
                    </a:lnTo>
                    <a:lnTo>
                      <a:pt x="243319" y="200393"/>
                    </a:lnTo>
                    <a:lnTo>
                      <a:pt x="242481" y="199555"/>
                    </a:lnTo>
                    <a:lnTo>
                      <a:pt x="241642" y="197866"/>
                    </a:lnTo>
                    <a:lnTo>
                      <a:pt x="240804" y="197027"/>
                    </a:lnTo>
                    <a:lnTo>
                      <a:pt x="240804" y="196189"/>
                    </a:lnTo>
                    <a:lnTo>
                      <a:pt x="80060" y="15252"/>
                    </a:lnTo>
                    <a:lnTo>
                      <a:pt x="65443" y="4191"/>
                    </a:lnTo>
                    <a:lnTo>
                      <a:pt x="48285" y="0"/>
                    </a:lnTo>
                    <a:lnTo>
                      <a:pt x="30822" y="2590"/>
                    </a:lnTo>
                    <a:lnTo>
                      <a:pt x="15252" y="11887"/>
                    </a:lnTo>
                    <a:lnTo>
                      <a:pt x="4203" y="26504"/>
                    </a:lnTo>
                    <a:lnTo>
                      <a:pt x="0" y="43649"/>
                    </a:lnTo>
                    <a:lnTo>
                      <a:pt x="2590" y="61112"/>
                    </a:lnTo>
                    <a:lnTo>
                      <a:pt x="11887" y="76682"/>
                    </a:lnTo>
                    <a:lnTo>
                      <a:pt x="144856" y="225640"/>
                    </a:lnTo>
                    <a:lnTo>
                      <a:pt x="11887" y="374599"/>
                    </a:lnTo>
                    <a:lnTo>
                      <a:pt x="2717" y="390525"/>
                    </a:lnTo>
                    <a:lnTo>
                      <a:pt x="317" y="407949"/>
                    </a:lnTo>
                    <a:lnTo>
                      <a:pt x="4559" y="424891"/>
                    </a:lnTo>
                    <a:lnTo>
                      <a:pt x="37388" y="450405"/>
                    </a:lnTo>
                    <a:lnTo>
                      <a:pt x="45554" y="451180"/>
                    </a:lnTo>
                    <a:lnTo>
                      <a:pt x="54965" y="450240"/>
                    </a:lnTo>
                    <a:lnTo>
                      <a:pt x="64071" y="447395"/>
                    </a:lnTo>
                    <a:lnTo>
                      <a:pt x="72542" y="442658"/>
                    </a:lnTo>
                    <a:lnTo>
                      <a:pt x="80060" y="436029"/>
                    </a:lnTo>
                    <a:lnTo>
                      <a:pt x="240804" y="256781"/>
                    </a:lnTo>
                    <a:lnTo>
                      <a:pt x="241642" y="255943"/>
                    </a:lnTo>
                    <a:lnTo>
                      <a:pt x="241642" y="255092"/>
                    </a:lnTo>
                    <a:lnTo>
                      <a:pt x="242481" y="253415"/>
                    </a:lnTo>
                    <a:lnTo>
                      <a:pt x="243319" y="252577"/>
                    </a:lnTo>
                    <a:lnTo>
                      <a:pt x="244170" y="250888"/>
                    </a:lnTo>
                    <a:lnTo>
                      <a:pt x="245008" y="250050"/>
                    </a:lnTo>
                    <a:lnTo>
                      <a:pt x="245846" y="248361"/>
                    </a:lnTo>
                    <a:lnTo>
                      <a:pt x="246684" y="247523"/>
                    </a:lnTo>
                    <a:lnTo>
                      <a:pt x="247535" y="245846"/>
                    </a:lnTo>
                    <a:lnTo>
                      <a:pt x="248373" y="244995"/>
                    </a:lnTo>
                    <a:lnTo>
                      <a:pt x="248373" y="243319"/>
                    </a:lnTo>
                    <a:lnTo>
                      <a:pt x="249212" y="241630"/>
                    </a:lnTo>
                    <a:lnTo>
                      <a:pt x="249212" y="240792"/>
                    </a:lnTo>
                    <a:lnTo>
                      <a:pt x="250050" y="239102"/>
                    </a:lnTo>
                    <a:lnTo>
                      <a:pt x="250050" y="237426"/>
                    </a:lnTo>
                    <a:lnTo>
                      <a:pt x="250901" y="236588"/>
                    </a:lnTo>
                    <a:lnTo>
                      <a:pt x="250901" y="233222"/>
                    </a:lnTo>
                    <a:lnTo>
                      <a:pt x="251739" y="232371"/>
                    </a:lnTo>
                    <a:lnTo>
                      <a:pt x="251739" y="219748"/>
                    </a:lnTo>
                    <a:close/>
                  </a:path>
                  <a:path w="469900" h="451484">
                    <a:moveTo>
                      <a:pt x="469709" y="218909"/>
                    </a:moveTo>
                    <a:lnTo>
                      <a:pt x="468858" y="217233"/>
                    </a:lnTo>
                    <a:lnTo>
                      <a:pt x="468858" y="215544"/>
                    </a:lnTo>
                    <a:lnTo>
                      <a:pt x="468020" y="214706"/>
                    </a:lnTo>
                    <a:lnTo>
                      <a:pt x="468020" y="211340"/>
                    </a:lnTo>
                    <a:lnTo>
                      <a:pt x="467182" y="210489"/>
                    </a:lnTo>
                    <a:lnTo>
                      <a:pt x="465493" y="207124"/>
                    </a:lnTo>
                    <a:lnTo>
                      <a:pt x="465493" y="206286"/>
                    </a:lnTo>
                    <a:lnTo>
                      <a:pt x="463816" y="202920"/>
                    </a:lnTo>
                    <a:lnTo>
                      <a:pt x="462127" y="201231"/>
                    </a:lnTo>
                    <a:lnTo>
                      <a:pt x="461289" y="199555"/>
                    </a:lnTo>
                    <a:lnTo>
                      <a:pt x="460451" y="198716"/>
                    </a:lnTo>
                    <a:lnTo>
                      <a:pt x="459600" y="197027"/>
                    </a:lnTo>
                    <a:lnTo>
                      <a:pt x="458762" y="196189"/>
                    </a:lnTo>
                    <a:lnTo>
                      <a:pt x="458762" y="195351"/>
                    </a:lnTo>
                    <a:lnTo>
                      <a:pt x="298030" y="15252"/>
                    </a:lnTo>
                    <a:lnTo>
                      <a:pt x="283400" y="4191"/>
                    </a:lnTo>
                    <a:lnTo>
                      <a:pt x="266255" y="0"/>
                    </a:lnTo>
                    <a:lnTo>
                      <a:pt x="248793" y="2590"/>
                    </a:lnTo>
                    <a:lnTo>
                      <a:pt x="233222" y="11887"/>
                    </a:lnTo>
                    <a:lnTo>
                      <a:pt x="222161" y="26504"/>
                    </a:lnTo>
                    <a:lnTo>
                      <a:pt x="217970" y="43649"/>
                    </a:lnTo>
                    <a:lnTo>
                      <a:pt x="220560" y="61112"/>
                    </a:lnTo>
                    <a:lnTo>
                      <a:pt x="229857" y="76682"/>
                    </a:lnTo>
                    <a:lnTo>
                      <a:pt x="361988" y="225640"/>
                    </a:lnTo>
                    <a:lnTo>
                      <a:pt x="229019" y="374599"/>
                    </a:lnTo>
                    <a:lnTo>
                      <a:pt x="219837" y="390525"/>
                    </a:lnTo>
                    <a:lnTo>
                      <a:pt x="217449" y="407949"/>
                    </a:lnTo>
                    <a:lnTo>
                      <a:pt x="221678" y="424891"/>
                    </a:lnTo>
                    <a:lnTo>
                      <a:pt x="254508" y="450405"/>
                    </a:lnTo>
                    <a:lnTo>
                      <a:pt x="262674" y="451180"/>
                    </a:lnTo>
                    <a:lnTo>
                      <a:pt x="272097" y="450240"/>
                    </a:lnTo>
                    <a:lnTo>
                      <a:pt x="281190" y="447395"/>
                    </a:lnTo>
                    <a:lnTo>
                      <a:pt x="289661" y="442658"/>
                    </a:lnTo>
                    <a:lnTo>
                      <a:pt x="297180" y="436029"/>
                    </a:lnTo>
                    <a:lnTo>
                      <a:pt x="457923" y="256781"/>
                    </a:lnTo>
                    <a:lnTo>
                      <a:pt x="458762" y="255943"/>
                    </a:lnTo>
                    <a:lnTo>
                      <a:pt x="458762" y="255092"/>
                    </a:lnTo>
                    <a:lnTo>
                      <a:pt x="459600" y="253415"/>
                    </a:lnTo>
                    <a:lnTo>
                      <a:pt x="460451" y="252577"/>
                    </a:lnTo>
                    <a:lnTo>
                      <a:pt x="461289" y="250888"/>
                    </a:lnTo>
                    <a:lnTo>
                      <a:pt x="462127" y="250050"/>
                    </a:lnTo>
                    <a:lnTo>
                      <a:pt x="462978" y="248361"/>
                    </a:lnTo>
                    <a:lnTo>
                      <a:pt x="463816" y="247523"/>
                    </a:lnTo>
                    <a:lnTo>
                      <a:pt x="464654" y="245846"/>
                    </a:lnTo>
                    <a:lnTo>
                      <a:pt x="465493" y="244995"/>
                    </a:lnTo>
                    <a:lnTo>
                      <a:pt x="465493" y="243319"/>
                    </a:lnTo>
                    <a:lnTo>
                      <a:pt x="466344" y="241630"/>
                    </a:lnTo>
                    <a:lnTo>
                      <a:pt x="466344" y="240792"/>
                    </a:lnTo>
                    <a:lnTo>
                      <a:pt x="467182" y="239102"/>
                    </a:lnTo>
                    <a:lnTo>
                      <a:pt x="467182" y="237426"/>
                    </a:lnTo>
                    <a:lnTo>
                      <a:pt x="468020" y="236588"/>
                    </a:lnTo>
                    <a:lnTo>
                      <a:pt x="468020" y="233222"/>
                    </a:lnTo>
                    <a:lnTo>
                      <a:pt x="468858" y="232371"/>
                    </a:lnTo>
                    <a:lnTo>
                      <a:pt x="468858" y="226479"/>
                    </a:lnTo>
                    <a:lnTo>
                      <a:pt x="469709" y="223964"/>
                    </a:lnTo>
                    <a:lnTo>
                      <a:pt x="469709" y="218909"/>
                    </a:lnTo>
                    <a:close/>
                  </a:path>
                </a:pathLst>
              </a:custGeom>
              <a:solidFill>
                <a:srgbClr val="A6A2A2"/>
              </a:solidFill>
            </p:spPr>
            <p:txBody>
              <a:bodyPr wrap="square" lIns="0" tIns="0" rIns="0" bIns="0" rtlCol="0"/>
              <a:lstStyle/>
              <a:p>
                <a:endParaRPr/>
              </a:p>
            </p:txBody>
          </p:sp>
        </p:grpSp>
        <p:grpSp>
          <p:nvGrpSpPr>
            <p:cNvPr id="9" name="object 19">
              <a:extLst>
                <a:ext uri="{FF2B5EF4-FFF2-40B4-BE49-F238E27FC236}">
                  <a16:creationId xmlns:a16="http://schemas.microsoft.com/office/drawing/2014/main" id="{B003A1DE-AE98-1176-B7A4-2D7E8059DD0F}"/>
                </a:ext>
              </a:extLst>
            </p:cNvPr>
            <p:cNvGrpSpPr/>
            <p:nvPr/>
          </p:nvGrpSpPr>
          <p:grpSpPr>
            <a:xfrm>
              <a:off x="13234231" y="8214586"/>
              <a:ext cx="1766583" cy="1668338"/>
              <a:chOff x="15237792" y="9042261"/>
              <a:chExt cx="833755" cy="838200"/>
            </a:xfrm>
            <a:solidFill>
              <a:srgbClr val="1F254D"/>
            </a:solidFill>
          </p:grpSpPr>
          <p:sp>
            <p:nvSpPr>
              <p:cNvPr id="10" name="object 20">
                <a:hlinkClick r:id="" action="ppaction://hlinkshowjump?jump=previousslide"/>
                <a:extLst>
                  <a:ext uri="{FF2B5EF4-FFF2-40B4-BE49-F238E27FC236}">
                    <a16:creationId xmlns:a16="http://schemas.microsoft.com/office/drawing/2014/main" id="{9FA23A34-5D92-F8F3-B7A9-C8587984298D}"/>
                  </a:ext>
                </a:extLst>
              </p:cNvPr>
              <p:cNvSpPr/>
              <p:nvPr/>
            </p:nvSpPr>
            <p:spPr>
              <a:xfrm>
                <a:off x="15237792" y="9042261"/>
                <a:ext cx="833755" cy="838200"/>
              </a:xfrm>
              <a:custGeom>
                <a:avLst/>
                <a:gdLst/>
                <a:ahLst/>
                <a:cxnLst/>
                <a:rect l="l" t="t" r="r" b="b"/>
                <a:pathLst>
                  <a:path w="833755" h="838200">
                    <a:moveTo>
                      <a:pt x="418969" y="838199"/>
                    </a:moveTo>
                    <a:lnTo>
                      <a:pt x="460052" y="836181"/>
                    </a:lnTo>
                    <a:lnTo>
                      <a:pt x="500736" y="830147"/>
                    </a:lnTo>
                    <a:lnTo>
                      <a:pt x="540632" y="820153"/>
                    </a:lnTo>
                    <a:lnTo>
                      <a:pt x="579356" y="806297"/>
                    </a:lnTo>
                    <a:lnTo>
                      <a:pt x="616536" y="788713"/>
                    </a:lnTo>
                    <a:lnTo>
                      <a:pt x="651813" y="767568"/>
                    </a:lnTo>
                    <a:lnTo>
                      <a:pt x="684848" y="743068"/>
                    </a:lnTo>
                    <a:lnTo>
                      <a:pt x="715322" y="715448"/>
                    </a:lnTo>
                    <a:lnTo>
                      <a:pt x="742942" y="684974"/>
                    </a:lnTo>
                    <a:lnTo>
                      <a:pt x="767442" y="651939"/>
                    </a:lnTo>
                    <a:lnTo>
                      <a:pt x="788587" y="616662"/>
                    </a:lnTo>
                    <a:lnTo>
                      <a:pt x="806171" y="579482"/>
                    </a:lnTo>
                    <a:lnTo>
                      <a:pt x="820027" y="540758"/>
                    </a:lnTo>
                    <a:lnTo>
                      <a:pt x="830020" y="500862"/>
                    </a:lnTo>
                    <a:lnTo>
                      <a:pt x="833460" y="481074"/>
                    </a:lnTo>
                    <a:lnTo>
                      <a:pt x="833460" y="357125"/>
                    </a:lnTo>
                    <a:lnTo>
                      <a:pt x="825514" y="317266"/>
                    </a:lnTo>
                    <a:lnTo>
                      <a:pt x="813575" y="277909"/>
                    </a:lnTo>
                    <a:lnTo>
                      <a:pt x="797836" y="239911"/>
                    </a:lnTo>
                    <a:lnTo>
                      <a:pt x="778448" y="203639"/>
                    </a:lnTo>
                    <a:lnTo>
                      <a:pt x="755598" y="169442"/>
                    </a:lnTo>
                    <a:lnTo>
                      <a:pt x="729506" y="137649"/>
                    </a:lnTo>
                    <a:lnTo>
                      <a:pt x="700424" y="108567"/>
                    </a:lnTo>
                    <a:lnTo>
                      <a:pt x="668631" y="82475"/>
                    </a:lnTo>
                    <a:lnTo>
                      <a:pt x="634434" y="59625"/>
                    </a:lnTo>
                    <a:lnTo>
                      <a:pt x="598162" y="40237"/>
                    </a:lnTo>
                    <a:lnTo>
                      <a:pt x="560164" y="24498"/>
                    </a:lnTo>
                    <a:lnTo>
                      <a:pt x="520806" y="12559"/>
                    </a:lnTo>
                    <a:lnTo>
                      <a:pt x="480468" y="4535"/>
                    </a:lnTo>
                    <a:lnTo>
                      <a:pt x="439538" y="504"/>
                    </a:lnTo>
                    <a:lnTo>
                      <a:pt x="418973" y="0"/>
                    </a:lnTo>
                    <a:lnTo>
                      <a:pt x="408685" y="126"/>
                    </a:lnTo>
                    <a:lnTo>
                      <a:pt x="367668" y="3152"/>
                    </a:lnTo>
                    <a:lnTo>
                      <a:pt x="327145" y="10183"/>
                    </a:lnTo>
                    <a:lnTo>
                      <a:pt x="287506" y="21153"/>
                    </a:lnTo>
                    <a:lnTo>
                      <a:pt x="249134" y="35955"/>
                    </a:lnTo>
                    <a:lnTo>
                      <a:pt x="212397" y="54447"/>
                    </a:lnTo>
                    <a:lnTo>
                      <a:pt x="177650" y="76451"/>
                    </a:lnTo>
                    <a:lnTo>
                      <a:pt x="145226" y="101755"/>
                    </a:lnTo>
                    <a:lnTo>
                      <a:pt x="115439" y="130115"/>
                    </a:lnTo>
                    <a:lnTo>
                      <a:pt x="88575" y="161258"/>
                    </a:lnTo>
                    <a:lnTo>
                      <a:pt x="64894" y="194885"/>
                    </a:lnTo>
                    <a:lnTo>
                      <a:pt x="44622" y="230670"/>
                    </a:lnTo>
                    <a:lnTo>
                      <a:pt x="27955" y="268270"/>
                    </a:lnTo>
                    <a:lnTo>
                      <a:pt x="15054" y="307323"/>
                    </a:lnTo>
                    <a:lnTo>
                      <a:pt x="6043" y="347452"/>
                    </a:lnTo>
                    <a:lnTo>
                      <a:pt x="1009" y="388272"/>
                    </a:lnTo>
                    <a:lnTo>
                      <a:pt x="0" y="408811"/>
                    </a:lnTo>
                    <a:lnTo>
                      <a:pt x="0" y="429388"/>
                    </a:lnTo>
                    <a:lnTo>
                      <a:pt x="3025" y="470405"/>
                    </a:lnTo>
                    <a:lnTo>
                      <a:pt x="10057" y="510928"/>
                    </a:lnTo>
                    <a:lnTo>
                      <a:pt x="21027" y="550566"/>
                    </a:lnTo>
                    <a:lnTo>
                      <a:pt x="35829" y="588939"/>
                    </a:lnTo>
                    <a:lnTo>
                      <a:pt x="54321" y="625676"/>
                    </a:lnTo>
                    <a:lnTo>
                      <a:pt x="76325" y="660423"/>
                    </a:lnTo>
                    <a:lnTo>
                      <a:pt x="101629" y="692847"/>
                    </a:lnTo>
                    <a:lnTo>
                      <a:pt x="129989" y="722634"/>
                    </a:lnTo>
                    <a:lnTo>
                      <a:pt x="161132" y="749497"/>
                    </a:lnTo>
                    <a:lnTo>
                      <a:pt x="194759" y="773179"/>
                    </a:lnTo>
                    <a:lnTo>
                      <a:pt x="230544" y="793451"/>
                    </a:lnTo>
                    <a:lnTo>
                      <a:pt x="268144" y="810118"/>
                    </a:lnTo>
                    <a:lnTo>
                      <a:pt x="307197" y="823019"/>
                    </a:lnTo>
                    <a:lnTo>
                      <a:pt x="347326" y="832030"/>
                    </a:lnTo>
                    <a:lnTo>
                      <a:pt x="388146" y="837064"/>
                    </a:lnTo>
                    <a:lnTo>
                      <a:pt x="418969" y="838199"/>
                    </a:lnTo>
                    <a:close/>
                  </a:path>
                </a:pathLst>
              </a:custGeom>
              <a:grpFill/>
            </p:spPr>
            <p:txBody>
              <a:bodyPr wrap="square" lIns="0" tIns="0" rIns="0" bIns="0" rtlCol="0"/>
              <a:lstStyle/>
              <a:p>
                <a:endParaRPr dirty="0"/>
              </a:p>
            </p:txBody>
          </p:sp>
          <p:sp>
            <p:nvSpPr>
              <p:cNvPr id="11" name="object 21">
                <a:hlinkClick r:id="rId6" action="ppaction://hlinksldjump"/>
                <a:extLst>
                  <a:ext uri="{FF2B5EF4-FFF2-40B4-BE49-F238E27FC236}">
                    <a16:creationId xmlns:a16="http://schemas.microsoft.com/office/drawing/2014/main" id="{040CFD6C-6CA6-5C20-1E88-F97A1962CC89}"/>
                  </a:ext>
                </a:extLst>
              </p:cNvPr>
              <p:cNvSpPr/>
              <p:nvPr/>
            </p:nvSpPr>
            <p:spPr>
              <a:xfrm>
                <a:off x="15421966" y="9235719"/>
                <a:ext cx="469900" cy="451484"/>
              </a:xfrm>
              <a:custGeom>
                <a:avLst/>
                <a:gdLst/>
                <a:ahLst/>
                <a:cxnLst/>
                <a:rect l="l" t="t" r="r" b="b"/>
                <a:pathLst>
                  <a:path w="469900" h="451484">
                    <a:moveTo>
                      <a:pt x="252260" y="407949"/>
                    </a:moveTo>
                    <a:lnTo>
                      <a:pt x="249859" y="390525"/>
                    </a:lnTo>
                    <a:lnTo>
                      <a:pt x="240690" y="374599"/>
                    </a:lnTo>
                    <a:lnTo>
                      <a:pt x="107721" y="225653"/>
                    </a:lnTo>
                    <a:lnTo>
                      <a:pt x="239839" y="76695"/>
                    </a:lnTo>
                    <a:lnTo>
                      <a:pt x="249135" y="61125"/>
                    </a:lnTo>
                    <a:lnTo>
                      <a:pt x="251726" y="43662"/>
                    </a:lnTo>
                    <a:lnTo>
                      <a:pt x="247535" y="26517"/>
                    </a:lnTo>
                    <a:lnTo>
                      <a:pt x="236474" y="11887"/>
                    </a:lnTo>
                    <a:lnTo>
                      <a:pt x="220903" y="2590"/>
                    </a:lnTo>
                    <a:lnTo>
                      <a:pt x="203441" y="0"/>
                    </a:lnTo>
                    <a:lnTo>
                      <a:pt x="186296" y="4203"/>
                    </a:lnTo>
                    <a:lnTo>
                      <a:pt x="171678" y="15252"/>
                    </a:lnTo>
                    <a:lnTo>
                      <a:pt x="10934" y="195351"/>
                    </a:lnTo>
                    <a:lnTo>
                      <a:pt x="10934" y="196189"/>
                    </a:lnTo>
                    <a:lnTo>
                      <a:pt x="10096" y="197040"/>
                    </a:lnTo>
                    <a:lnTo>
                      <a:pt x="9258" y="198716"/>
                    </a:lnTo>
                    <a:lnTo>
                      <a:pt x="8407" y="199555"/>
                    </a:lnTo>
                    <a:lnTo>
                      <a:pt x="7569" y="201244"/>
                    </a:lnTo>
                    <a:lnTo>
                      <a:pt x="5892" y="202920"/>
                    </a:lnTo>
                    <a:lnTo>
                      <a:pt x="4203" y="206286"/>
                    </a:lnTo>
                    <a:lnTo>
                      <a:pt x="4203" y="207137"/>
                    </a:lnTo>
                    <a:lnTo>
                      <a:pt x="2527" y="210502"/>
                    </a:lnTo>
                    <a:lnTo>
                      <a:pt x="1676" y="211340"/>
                    </a:lnTo>
                    <a:lnTo>
                      <a:pt x="1676" y="214706"/>
                    </a:lnTo>
                    <a:lnTo>
                      <a:pt x="838" y="215544"/>
                    </a:lnTo>
                    <a:lnTo>
                      <a:pt x="838" y="217233"/>
                    </a:lnTo>
                    <a:lnTo>
                      <a:pt x="0" y="218909"/>
                    </a:lnTo>
                    <a:lnTo>
                      <a:pt x="0" y="223964"/>
                    </a:lnTo>
                    <a:lnTo>
                      <a:pt x="838" y="226491"/>
                    </a:lnTo>
                    <a:lnTo>
                      <a:pt x="838" y="232384"/>
                    </a:lnTo>
                    <a:lnTo>
                      <a:pt x="1676" y="233222"/>
                    </a:lnTo>
                    <a:lnTo>
                      <a:pt x="1676" y="236588"/>
                    </a:lnTo>
                    <a:lnTo>
                      <a:pt x="2527" y="237426"/>
                    </a:lnTo>
                    <a:lnTo>
                      <a:pt x="2527" y="239115"/>
                    </a:lnTo>
                    <a:lnTo>
                      <a:pt x="3365" y="240792"/>
                    </a:lnTo>
                    <a:lnTo>
                      <a:pt x="3365" y="241642"/>
                    </a:lnTo>
                    <a:lnTo>
                      <a:pt x="4203" y="243319"/>
                    </a:lnTo>
                    <a:lnTo>
                      <a:pt x="4203" y="245008"/>
                    </a:lnTo>
                    <a:lnTo>
                      <a:pt x="5041" y="245846"/>
                    </a:lnTo>
                    <a:lnTo>
                      <a:pt x="5892" y="247523"/>
                    </a:lnTo>
                    <a:lnTo>
                      <a:pt x="6731" y="248373"/>
                    </a:lnTo>
                    <a:lnTo>
                      <a:pt x="7569" y="250050"/>
                    </a:lnTo>
                    <a:lnTo>
                      <a:pt x="8407" y="250901"/>
                    </a:lnTo>
                    <a:lnTo>
                      <a:pt x="9258" y="252577"/>
                    </a:lnTo>
                    <a:lnTo>
                      <a:pt x="10096" y="253415"/>
                    </a:lnTo>
                    <a:lnTo>
                      <a:pt x="10934" y="255104"/>
                    </a:lnTo>
                    <a:lnTo>
                      <a:pt x="10934" y="255943"/>
                    </a:lnTo>
                    <a:lnTo>
                      <a:pt x="11772" y="256781"/>
                    </a:lnTo>
                    <a:lnTo>
                      <a:pt x="172516" y="436041"/>
                    </a:lnTo>
                    <a:lnTo>
                      <a:pt x="180035" y="442671"/>
                    </a:lnTo>
                    <a:lnTo>
                      <a:pt x="188506" y="447395"/>
                    </a:lnTo>
                    <a:lnTo>
                      <a:pt x="197612" y="450240"/>
                    </a:lnTo>
                    <a:lnTo>
                      <a:pt x="207022" y="451192"/>
                    </a:lnTo>
                    <a:lnTo>
                      <a:pt x="215188" y="450418"/>
                    </a:lnTo>
                    <a:lnTo>
                      <a:pt x="223113" y="448132"/>
                    </a:lnTo>
                    <a:lnTo>
                      <a:pt x="230568" y="444436"/>
                    </a:lnTo>
                    <a:lnTo>
                      <a:pt x="237312" y="439407"/>
                    </a:lnTo>
                    <a:lnTo>
                      <a:pt x="248018" y="424903"/>
                    </a:lnTo>
                    <a:lnTo>
                      <a:pt x="252260" y="407949"/>
                    </a:lnTo>
                    <a:close/>
                  </a:path>
                  <a:path w="469900" h="451484">
                    <a:moveTo>
                      <a:pt x="469696" y="43662"/>
                    </a:moveTo>
                    <a:lnTo>
                      <a:pt x="465505" y="26517"/>
                    </a:lnTo>
                    <a:lnTo>
                      <a:pt x="454444" y="11887"/>
                    </a:lnTo>
                    <a:lnTo>
                      <a:pt x="438873" y="2590"/>
                    </a:lnTo>
                    <a:lnTo>
                      <a:pt x="421411" y="0"/>
                    </a:lnTo>
                    <a:lnTo>
                      <a:pt x="404266" y="4203"/>
                    </a:lnTo>
                    <a:lnTo>
                      <a:pt x="389636" y="15252"/>
                    </a:lnTo>
                    <a:lnTo>
                      <a:pt x="228904" y="196189"/>
                    </a:lnTo>
                    <a:lnTo>
                      <a:pt x="228904" y="197040"/>
                    </a:lnTo>
                    <a:lnTo>
                      <a:pt x="228066" y="197878"/>
                    </a:lnTo>
                    <a:lnTo>
                      <a:pt x="227215" y="199555"/>
                    </a:lnTo>
                    <a:lnTo>
                      <a:pt x="226377" y="200406"/>
                    </a:lnTo>
                    <a:lnTo>
                      <a:pt x="225539" y="202082"/>
                    </a:lnTo>
                    <a:lnTo>
                      <a:pt x="223850" y="203771"/>
                    </a:lnTo>
                    <a:lnTo>
                      <a:pt x="222173" y="207137"/>
                    </a:lnTo>
                    <a:lnTo>
                      <a:pt x="222173" y="207975"/>
                    </a:lnTo>
                    <a:lnTo>
                      <a:pt x="220484" y="211340"/>
                    </a:lnTo>
                    <a:lnTo>
                      <a:pt x="219646" y="212178"/>
                    </a:lnTo>
                    <a:lnTo>
                      <a:pt x="219646" y="215544"/>
                    </a:lnTo>
                    <a:lnTo>
                      <a:pt x="218808" y="216395"/>
                    </a:lnTo>
                    <a:lnTo>
                      <a:pt x="218808" y="218071"/>
                    </a:lnTo>
                    <a:lnTo>
                      <a:pt x="217957" y="219760"/>
                    </a:lnTo>
                    <a:lnTo>
                      <a:pt x="217957" y="232384"/>
                    </a:lnTo>
                    <a:lnTo>
                      <a:pt x="218808" y="233222"/>
                    </a:lnTo>
                    <a:lnTo>
                      <a:pt x="218808" y="236588"/>
                    </a:lnTo>
                    <a:lnTo>
                      <a:pt x="219646" y="237426"/>
                    </a:lnTo>
                    <a:lnTo>
                      <a:pt x="219646" y="239115"/>
                    </a:lnTo>
                    <a:lnTo>
                      <a:pt x="220484" y="240792"/>
                    </a:lnTo>
                    <a:lnTo>
                      <a:pt x="220484" y="241642"/>
                    </a:lnTo>
                    <a:lnTo>
                      <a:pt x="221322" y="243319"/>
                    </a:lnTo>
                    <a:lnTo>
                      <a:pt x="221322" y="245008"/>
                    </a:lnTo>
                    <a:lnTo>
                      <a:pt x="222173" y="245846"/>
                    </a:lnTo>
                    <a:lnTo>
                      <a:pt x="223012" y="247523"/>
                    </a:lnTo>
                    <a:lnTo>
                      <a:pt x="223850" y="248373"/>
                    </a:lnTo>
                    <a:lnTo>
                      <a:pt x="224701" y="250050"/>
                    </a:lnTo>
                    <a:lnTo>
                      <a:pt x="225539" y="250901"/>
                    </a:lnTo>
                    <a:lnTo>
                      <a:pt x="226377" y="252577"/>
                    </a:lnTo>
                    <a:lnTo>
                      <a:pt x="227215" y="253415"/>
                    </a:lnTo>
                    <a:lnTo>
                      <a:pt x="228066" y="255104"/>
                    </a:lnTo>
                    <a:lnTo>
                      <a:pt x="228066" y="255943"/>
                    </a:lnTo>
                    <a:lnTo>
                      <a:pt x="228904" y="256781"/>
                    </a:lnTo>
                    <a:lnTo>
                      <a:pt x="389636" y="436041"/>
                    </a:lnTo>
                    <a:lnTo>
                      <a:pt x="424141" y="451192"/>
                    </a:lnTo>
                    <a:lnTo>
                      <a:pt x="432308" y="450418"/>
                    </a:lnTo>
                    <a:lnTo>
                      <a:pt x="465150" y="424903"/>
                    </a:lnTo>
                    <a:lnTo>
                      <a:pt x="469379" y="407949"/>
                    </a:lnTo>
                    <a:lnTo>
                      <a:pt x="466991" y="390525"/>
                    </a:lnTo>
                    <a:lnTo>
                      <a:pt x="457809" y="374599"/>
                    </a:lnTo>
                    <a:lnTo>
                      <a:pt x="324840" y="225653"/>
                    </a:lnTo>
                    <a:lnTo>
                      <a:pt x="457809" y="76695"/>
                    </a:lnTo>
                    <a:lnTo>
                      <a:pt x="467106" y="61125"/>
                    </a:lnTo>
                    <a:lnTo>
                      <a:pt x="469696" y="43662"/>
                    </a:lnTo>
                    <a:close/>
                  </a:path>
                </a:pathLst>
              </a:custGeom>
              <a:solidFill>
                <a:srgbClr val="A6A2A2"/>
              </a:solidFill>
            </p:spPr>
            <p:txBody>
              <a:bodyPr wrap="square" lIns="0" tIns="0" rIns="0" bIns="0" rtlCol="0"/>
              <a:lstStyle/>
              <a:p>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8250598" y="1779989"/>
            <a:ext cx="2023775" cy="2662004"/>
          </a:xfrm>
          <a:prstGeom prst="rect">
            <a:avLst/>
          </a:prstGeom>
        </p:spPr>
      </p:pic>
      <p:grpSp>
        <p:nvGrpSpPr>
          <p:cNvPr id="12" name="object 12"/>
          <p:cNvGrpSpPr/>
          <p:nvPr/>
        </p:nvGrpSpPr>
        <p:grpSpPr>
          <a:xfrm>
            <a:off x="10907299" y="1944606"/>
            <a:ext cx="2609215" cy="2494280"/>
            <a:chOff x="10907299" y="1944606"/>
            <a:chExt cx="2609215" cy="2494280"/>
          </a:xfrm>
        </p:grpSpPr>
        <p:pic>
          <p:nvPicPr>
            <p:cNvPr id="13" name="object 13"/>
            <p:cNvPicPr/>
            <p:nvPr/>
          </p:nvPicPr>
          <p:blipFill>
            <a:blip r:embed="rId3" cstate="print"/>
            <a:stretch>
              <a:fillRect/>
            </a:stretch>
          </p:blipFill>
          <p:spPr>
            <a:xfrm>
              <a:off x="10907299" y="1944606"/>
              <a:ext cx="2369382" cy="2307180"/>
            </a:xfrm>
            <a:prstGeom prst="rect">
              <a:avLst/>
            </a:prstGeom>
          </p:spPr>
        </p:pic>
        <p:sp>
          <p:nvSpPr>
            <p:cNvPr id="14" name="object 14"/>
            <p:cNvSpPr/>
            <p:nvPr/>
          </p:nvSpPr>
          <p:spPr>
            <a:xfrm>
              <a:off x="11054652" y="3688547"/>
              <a:ext cx="2265045" cy="593090"/>
            </a:xfrm>
            <a:custGeom>
              <a:avLst/>
              <a:gdLst/>
              <a:ahLst/>
              <a:cxnLst/>
              <a:rect l="l" t="t" r="r" b="b"/>
              <a:pathLst>
                <a:path w="2265044" h="593089">
                  <a:moveTo>
                    <a:pt x="1386" y="593072"/>
                  </a:moveTo>
                  <a:lnTo>
                    <a:pt x="0" y="587752"/>
                  </a:lnTo>
                  <a:lnTo>
                    <a:pt x="2263530" y="0"/>
                  </a:lnTo>
                  <a:lnTo>
                    <a:pt x="2264917" y="5406"/>
                  </a:lnTo>
                  <a:lnTo>
                    <a:pt x="1386" y="593072"/>
                  </a:lnTo>
                  <a:close/>
                </a:path>
              </a:pathLst>
            </a:custGeom>
            <a:solidFill>
              <a:srgbClr val="0F0E0D"/>
            </a:solidFill>
          </p:spPr>
          <p:txBody>
            <a:bodyPr wrap="square" lIns="0" tIns="0" rIns="0" bIns="0" rtlCol="0"/>
            <a:lstStyle/>
            <a:p>
              <a:endParaRPr/>
            </a:p>
          </p:txBody>
        </p:sp>
        <p:pic>
          <p:nvPicPr>
            <p:cNvPr id="15" name="object 15"/>
            <p:cNvPicPr/>
            <p:nvPr/>
          </p:nvPicPr>
          <p:blipFill>
            <a:blip r:embed="rId4" cstate="print"/>
            <a:stretch>
              <a:fillRect/>
            </a:stretch>
          </p:blipFill>
          <p:spPr>
            <a:xfrm>
              <a:off x="11871272" y="2778607"/>
              <a:ext cx="1644682" cy="1660100"/>
            </a:xfrm>
            <a:prstGeom prst="rect">
              <a:avLst/>
            </a:prstGeom>
          </p:spPr>
        </p:pic>
      </p:grpSp>
      <p:sp>
        <p:nvSpPr>
          <p:cNvPr id="16" name="object 16"/>
          <p:cNvSpPr/>
          <p:nvPr/>
        </p:nvSpPr>
        <p:spPr>
          <a:xfrm>
            <a:off x="6249830" y="3120929"/>
            <a:ext cx="433070" cy="444500"/>
          </a:xfrm>
          <a:custGeom>
            <a:avLst/>
            <a:gdLst/>
            <a:ahLst/>
            <a:cxnLst/>
            <a:rect l="l" t="t" r="r" b="b"/>
            <a:pathLst>
              <a:path w="433070" h="444500">
                <a:moveTo>
                  <a:pt x="163008" y="444240"/>
                </a:moveTo>
                <a:lnTo>
                  <a:pt x="54935" y="444240"/>
                </a:lnTo>
                <a:lnTo>
                  <a:pt x="0" y="275980"/>
                </a:lnTo>
                <a:lnTo>
                  <a:pt x="2859" y="150227"/>
                </a:lnTo>
                <a:lnTo>
                  <a:pt x="29510" y="71476"/>
                </a:lnTo>
                <a:lnTo>
                  <a:pt x="45950" y="44227"/>
                </a:lnTo>
                <a:lnTo>
                  <a:pt x="367463" y="0"/>
                </a:lnTo>
                <a:lnTo>
                  <a:pt x="377182" y="6794"/>
                </a:lnTo>
                <a:lnTo>
                  <a:pt x="386007" y="14266"/>
                </a:lnTo>
                <a:lnTo>
                  <a:pt x="393979" y="22373"/>
                </a:lnTo>
                <a:lnTo>
                  <a:pt x="401141" y="31071"/>
                </a:lnTo>
                <a:lnTo>
                  <a:pt x="410157" y="31071"/>
                </a:lnTo>
                <a:lnTo>
                  <a:pt x="412168" y="36742"/>
                </a:lnTo>
                <a:lnTo>
                  <a:pt x="419492" y="59165"/>
                </a:lnTo>
                <a:lnTo>
                  <a:pt x="420523" y="62882"/>
                </a:lnTo>
                <a:lnTo>
                  <a:pt x="328416" y="62882"/>
                </a:lnTo>
                <a:lnTo>
                  <a:pt x="324505" y="66605"/>
                </a:lnTo>
                <a:lnTo>
                  <a:pt x="330042" y="71911"/>
                </a:lnTo>
                <a:lnTo>
                  <a:pt x="342866" y="82098"/>
                </a:lnTo>
                <a:lnTo>
                  <a:pt x="360525" y="92000"/>
                </a:lnTo>
                <a:lnTo>
                  <a:pt x="380571" y="96449"/>
                </a:lnTo>
                <a:lnTo>
                  <a:pt x="428994" y="96449"/>
                </a:lnTo>
                <a:lnTo>
                  <a:pt x="432324" y="114766"/>
                </a:lnTo>
                <a:lnTo>
                  <a:pt x="432536" y="117156"/>
                </a:lnTo>
                <a:lnTo>
                  <a:pt x="432578" y="118975"/>
                </a:lnTo>
                <a:lnTo>
                  <a:pt x="431174" y="147635"/>
                </a:lnTo>
                <a:lnTo>
                  <a:pt x="289960" y="147635"/>
                </a:lnTo>
                <a:lnTo>
                  <a:pt x="283346" y="148580"/>
                </a:lnTo>
                <a:lnTo>
                  <a:pt x="267741" y="153444"/>
                </a:lnTo>
                <a:lnTo>
                  <a:pt x="246269" y="165419"/>
                </a:lnTo>
                <a:lnTo>
                  <a:pt x="235528" y="175301"/>
                </a:lnTo>
                <a:lnTo>
                  <a:pt x="114426" y="175301"/>
                </a:lnTo>
                <a:lnTo>
                  <a:pt x="110155" y="178622"/>
                </a:lnTo>
                <a:lnTo>
                  <a:pt x="180386" y="269509"/>
                </a:lnTo>
                <a:lnTo>
                  <a:pt x="172117" y="303509"/>
                </a:lnTo>
                <a:lnTo>
                  <a:pt x="166084" y="343629"/>
                </a:lnTo>
                <a:lnTo>
                  <a:pt x="162857" y="390371"/>
                </a:lnTo>
                <a:lnTo>
                  <a:pt x="163008" y="444240"/>
                </a:lnTo>
                <a:close/>
              </a:path>
              <a:path w="433070" h="444500">
                <a:moveTo>
                  <a:pt x="410157" y="31071"/>
                </a:moveTo>
                <a:lnTo>
                  <a:pt x="401141" y="31071"/>
                </a:lnTo>
                <a:lnTo>
                  <a:pt x="408942" y="27644"/>
                </a:lnTo>
                <a:lnTo>
                  <a:pt x="410157" y="31071"/>
                </a:lnTo>
                <a:close/>
              </a:path>
              <a:path w="433070" h="444500">
                <a:moveTo>
                  <a:pt x="375415" y="90541"/>
                </a:moveTo>
                <a:lnTo>
                  <a:pt x="352873" y="81953"/>
                </a:lnTo>
                <a:lnTo>
                  <a:pt x="335528" y="69450"/>
                </a:lnTo>
                <a:lnTo>
                  <a:pt x="328416" y="62882"/>
                </a:lnTo>
                <a:lnTo>
                  <a:pt x="420523" y="62882"/>
                </a:lnTo>
                <a:lnTo>
                  <a:pt x="426764" y="85366"/>
                </a:lnTo>
                <a:lnTo>
                  <a:pt x="398118" y="85366"/>
                </a:lnTo>
                <a:lnTo>
                  <a:pt x="375415" y="90541"/>
                </a:lnTo>
                <a:close/>
              </a:path>
              <a:path w="433070" h="444500">
                <a:moveTo>
                  <a:pt x="428994" y="96449"/>
                </a:moveTo>
                <a:lnTo>
                  <a:pt x="387632" y="96449"/>
                </a:lnTo>
                <a:lnTo>
                  <a:pt x="394714" y="94546"/>
                </a:lnTo>
                <a:lnTo>
                  <a:pt x="401289" y="89744"/>
                </a:lnTo>
                <a:lnTo>
                  <a:pt x="398118" y="85366"/>
                </a:lnTo>
                <a:lnTo>
                  <a:pt x="426764" y="85366"/>
                </a:lnTo>
                <a:lnTo>
                  <a:pt x="427386" y="87608"/>
                </a:lnTo>
                <a:lnTo>
                  <a:pt x="428994" y="96449"/>
                </a:lnTo>
                <a:close/>
              </a:path>
              <a:path w="433070" h="444500">
                <a:moveTo>
                  <a:pt x="358246" y="444240"/>
                </a:moveTo>
                <a:lnTo>
                  <a:pt x="165693" y="444240"/>
                </a:lnTo>
                <a:lnTo>
                  <a:pt x="168420" y="444134"/>
                </a:lnTo>
                <a:lnTo>
                  <a:pt x="170759" y="350917"/>
                </a:lnTo>
                <a:lnTo>
                  <a:pt x="183092" y="280063"/>
                </a:lnTo>
                <a:lnTo>
                  <a:pt x="202263" y="228510"/>
                </a:lnTo>
                <a:lnTo>
                  <a:pt x="225115" y="193195"/>
                </a:lnTo>
                <a:lnTo>
                  <a:pt x="269239" y="159026"/>
                </a:lnTo>
                <a:lnTo>
                  <a:pt x="290214" y="153050"/>
                </a:lnTo>
                <a:lnTo>
                  <a:pt x="289960" y="147635"/>
                </a:lnTo>
                <a:lnTo>
                  <a:pt x="431174" y="147635"/>
                </a:lnTo>
                <a:lnTo>
                  <a:pt x="427234" y="228084"/>
                </a:lnTo>
                <a:lnTo>
                  <a:pt x="400985" y="333418"/>
                </a:lnTo>
                <a:lnTo>
                  <a:pt x="371950" y="412846"/>
                </a:lnTo>
                <a:lnTo>
                  <a:pt x="358246" y="444240"/>
                </a:lnTo>
                <a:close/>
              </a:path>
              <a:path w="433070" h="444500">
                <a:moveTo>
                  <a:pt x="182331" y="263164"/>
                </a:moveTo>
                <a:lnTo>
                  <a:pt x="114426" y="175301"/>
                </a:lnTo>
                <a:lnTo>
                  <a:pt x="235528" y="175301"/>
                </a:lnTo>
                <a:lnTo>
                  <a:pt x="222055" y="187696"/>
                </a:lnTo>
                <a:lnTo>
                  <a:pt x="211665" y="201174"/>
                </a:lnTo>
                <a:lnTo>
                  <a:pt x="201313" y="218014"/>
                </a:lnTo>
                <a:lnTo>
                  <a:pt x="191401" y="238561"/>
                </a:lnTo>
                <a:lnTo>
                  <a:pt x="182331" y="263164"/>
                </a:lnTo>
                <a:close/>
              </a:path>
            </a:pathLst>
          </a:custGeom>
          <a:solidFill>
            <a:srgbClr val="0F0E0D"/>
          </a:solidFill>
        </p:spPr>
        <p:txBody>
          <a:bodyPr wrap="square" lIns="0" tIns="0" rIns="0" bIns="0" rtlCol="0"/>
          <a:lstStyle/>
          <a:p>
            <a:endParaRPr/>
          </a:p>
        </p:txBody>
      </p:sp>
      <p:sp>
        <p:nvSpPr>
          <p:cNvPr id="17" name="object 17"/>
          <p:cNvSpPr/>
          <p:nvPr/>
        </p:nvSpPr>
        <p:spPr>
          <a:xfrm>
            <a:off x="4879621" y="3870700"/>
            <a:ext cx="713740" cy="528955"/>
          </a:xfrm>
          <a:custGeom>
            <a:avLst/>
            <a:gdLst/>
            <a:ahLst/>
            <a:cxnLst/>
            <a:rect l="l" t="t" r="r" b="b"/>
            <a:pathLst>
              <a:path w="713739" h="528954">
                <a:moveTo>
                  <a:pt x="281799" y="528391"/>
                </a:moveTo>
                <a:lnTo>
                  <a:pt x="228388" y="528024"/>
                </a:lnTo>
                <a:lnTo>
                  <a:pt x="176967" y="523143"/>
                </a:lnTo>
                <a:lnTo>
                  <a:pt x="128943" y="513164"/>
                </a:lnTo>
                <a:lnTo>
                  <a:pt x="85728" y="497500"/>
                </a:lnTo>
                <a:lnTo>
                  <a:pt x="48731" y="475565"/>
                </a:lnTo>
                <a:lnTo>
                  <a:pt x="0" y="362183"/>
                </a:lnTo>
                <a:lnTo>
                  <a:pt x="12239" y="203049"/>
                </a:lnTo>
                <a:lnTo>
                  <a:pt x="47450" y="61282"/>
                </a:lnTo>
                <a:lnTo>
                  <a:pt x="67631" y="0"/>
                </a:lnTo>
                <a:lnTo>
                  <a:pt x="253250" y="121196"/>
                </a:lnTo>
                <a:lnTo>
                  <a:pt x="100929" y="277885"/>
                </a:lnTo>
                <a:lnTo>
                  <a:pt x="100929" y="355299"/>
                </a:lnTo>
                <a:lnTo>
                  <a:pt x="713576" y="355299"/>
                </a:lnTo>
                <a:lnTo>
                  <a:pt x="706892" y="365428"/>
                </a:lnTo>
                <a:lnTo>
                  <a:pt x="637837" y="428192"/>
                </a:lnTo>
                <a:lnTo>
                  <a:pt x="565081" y="468648"/>
                </a:lnTo>
                <a:lnTo>
                  <a:pt x="529342" y="483050"/>
                </a:lnTo>
                <a:lnTo>
                  <a:pt x="487134" y="496455"/>
                </a:lnTo>
                <a:lnTo>
                  <a:pt x="439865" y="508278"/>
                </a:lnTo>
                <a:lnTo>
                  <a:pt x="388947" y="517932"/>
                </a:lnTo>
                <a:lnTo>
                  <a:pt x="335788" y="524832"/>
                </a:lnTo>
                <a:lnTo>
                  <a:pt x="281799" y="528391"/>
                </a:lnTo>
                <a:close/>
              </a:path>
            </a:pathLst>
          </a:custGeom>
          <a:solidFill>
            <a:srgbClr val="BA4D81"/>
          </a:solidFill>
        </p:spPr>
        <p:txBody>
          <a:bodyPr wrap="square" lIns="0" tIns="0" rIns="0" bIns="0" rtlCol="0"/>
          <a:lstStyle/>
          <a:p>
            <a:endParaRPr/>
          </a:p>
        </p:txBody>
      </p:sp>
      <p:grpSp>
        <p:nvGrpSpPr>
          <p:cNvPr id="18" name="object 18"/>
          <p:cNvGrpSpPr/>
          <p:nvPr/>
        </p:nvGrpSpPr>
        <p:grpSpPr>
          <a:xfrm>
            <a:off x="4879621" y="1916170"/>
            <a:ext cx="2679065" cy="2483485"/>
            <a:chOff x="4776567" y="1924147"/>
            <a:chExt cx="2679065" cy="2483485"/>
          </a:xfrm>
        </p:grpSpPr>
        <p:sp>
          <p:nvSpPr>
            <p:cNvPr id="19" name="object 19"/>
            <p:cNvSpPr/>
            <p:nvPr/>
          </p:nvSpPr>
          <p:spPr>
            <a:xfrm>
              <a:off x="4977841" y="3562463"/>
              <a:ext cx="2354580" cy="845185"/>
            </a:xfrm>
            <a:custGeom>
              <a:avLst/>
              <a:gdLst/>
              <a:ahLst/>
              <a:cxnLst/>
              <a:rect l="l" t="t" r="r" b="b"/>
              <a:pathLst>
                <a:path w="2354579" h="845185">
                  <a:moveTo>
                    <a:pt x="2353957" y="825601"/>
                  </a:moveTo>
                  <a:lnTo>
                    <a:pt x="2342616" y="726059"/>
                  </a:lnTo>
                  <a:lnTo>
                    <a:pt x="2321699" y="632117"/>
                  </a:lnTo>
                  <a:lnTo>
                    <a:pt x="2301570" y="562229"/>
                  </a:lnTo>
                  <a:lnTo>
                    <a:pt x="2292553" y="534835"/>
                  </a:lnTo>
                  <a:lnTo>
                    <a:pt x="2264918" y="537984"/>
                  </a:lnTo>
                  <a:lnTo>
                    <a:pt x="2252370" y="537806"/>
                  </a:lnTo>
                  <a:lnTo>
                    <a:pt x="2252370" y="592772"/>
                  </a:lnTo>
                  <a:lnTo>
                    <a:pt x="2252370" y="660831"/>
                  </a:lnTo>
                  <a:lnTo>
                    <a:pt x="5410" y="660831"/>
                  </a:lnTo>
                  <a:lnTo>
                    <a:pt x="5410" y="587222"/>
                  </a:lnTo>
                  <a:lnTo>
                    <a:pt x="570407" y="5422"/>
                  </a:lnTo>
                  <a:lnTo>
                    <a:pt x="1667179" y="5422"/>
                  </a:lnTo>
                  <a:lnTo>
                    <a:pt x="2252370" y="592772"/>
                  </a:lnTo>
                  <a:lnTo>
                    <a:pt x="2252370" y="537806"/>
                  </a:lnTo>
                  <a:lnTo>
                    <a:pt x="2208593" y="535622"/>
                  </a:lnTo>
                  <a:lnTo>
                    <a:pt x="1674825" y="5422"/>
                  </a:lnTo>
                  <a:lnTo>
                    <a:pt x="1669440" y="0"/>
                  </a:lnTo>
                  <a:lnTo>
                    <a:pt x="568096" y="0"/>
                  </a:lnTo>
                  <a:lnTo>
                    <a:pt x="0" y="585012"/>
                  </a:lnTo>
                  <a:lnTo>
                    <a:pt x="0" y="666254"/>
                  </a:lnTo>
                  <a:lnTo>
                    <a:pt x="1601711" y="666254"/>
                  </a:lnTo>
                  <a:lnTo>
                    <a:pt x="1601622" y="669163"/>
                  </a:lnTo>
                  <a:lnTo>
                    <a:pt x="1650657" y="722388"/>
                  </a:lnTo>
                  <a:lnTo>
                    <a:pt x="1733524" y="775512"/>
                  </a:lnTo>
                  <a:lnTo>
                    <a:pt x="1917128" y="832916"/>
                  </a:lnTo>
                  <a:lnTo>
                    <a:pt x="2120773" y="844626"/>
                  </a:lnTo>
                  <a:lnTo>
                    <a:pt x="2285898" y="834301"/>
                  </a:lnTo>
                  <a:lnTo>
                    <a:pt x="2353957" y="825601"/>
                  </a:lnTo>
                  <a:close/>
                </a:path>
              </a:pathLst>
            </a:custGeom>
            <a:solidFill>
              <a:srgbClr val="0F0E0D"/>
            </a:solidFill>
          </p:spPr>
          <p:txBody>
            <a:bodyPr wrap="square" lIns="0" tIns="0" rIns="0" bIns="0" rtlCol="0"/>
            <a:lstStyle/>
            <a:p>
              <a:endParaRPr/>
            </a:p>
          </p:txBody>
        </p:sp>
        <p:pic>
          <p:nvPicPr>
            <p:cNvPr id="20" name="object 20"/>
            <p:cNvPicPr/>
            <p:nvPr/>
          </p:nvPicPr>
          <p:blipFill>
            <a:blip r:embed="rId5" cstate="print"/>
            <a:stretch>
              <a:fillRect/>
            </a:stretch>
          </p:blipFill>
          <p:spPr>
            <a:xfrm>
              <a:off x="4776567" y="1924147"/>
              <a:ext cx="2678751" cy="2212889"/>
            </a:xfrm>
            <a:prstGeom prst="rect">
              <a:avLst/>
            </a:prstGeom>
          </p:spPr>
        </p:pic>
      </p:grpSp>
      <p:sp>
        <p:nvSpPr>
          <p:cNvPr id="21" name="object 21"/>
          <p:cNvSpPr txBox="1"/>
          <p:nvPr/>
        </p:nvSpPr>
        <p:spPr>
          <a:xfrm>
            <a:off x="1016000" y="9589770"/>
            <a:ext cx="3959860" cy="299720"/>
          </a:xfrm>
          <a:prstGeom prst="rect">
            <a:avLst/>
          </a:prstGeom>
        </p:spPr>
        <p:txBody>
          <a:bodyPr vert="horz" wrap="square" lIns="0" tIns="12700" rIns="0" bIns="0" rtlCol="0">
            <a:spAutoFit/>
          </a:bodyPr>
          <a:lstStyle/>
          <a:p>
            <a:pPr marL="12700">
              <a:lnSpc>
                <a:spcPct val="100000"/>
              </a:lnSpc>
              <a:spcBef>
                <a:spcPts val="100"/>
              </a:spcBef>
            </a:pPr>
            <a:r>
              <a:rPr sz="1800" b="1" i="1" spc="-10" dirty="0">
                <a:solidFill>
                  <a:srgbClr val="F4F4F4"/>
                </a:solidFill>
                <a:latin typeface="Arial"/>
                <a:cs typeface="Arial"/>
              </a:rPr>
              <a:t>Sumber:</a:t>
            </a:r>
            <a:r>
              <a:rPr sz="1800" b="1" i="1" spc="-50" dirty="0">
                <a:solidFill>
                  <a:srgbClr val="F4F4F4"/>
                </a:solidFill>
                <a:latin typeface="Arial"/>
                <a:cs typeface="Arial"/>
              </a:rPr>
              <a:t> </a:t>
            </a:r>
            <a:r>
              <a:rPr sz="1800" i="1" spc="10" dirty="0">
                <a:solidFill>
                  <a:srgbClr val="F4F4F4"/>
                </a:solidFill>
                <a:latin typeface="Arial"/>
                <a:cs typeface="Arial"/>
              </a:rPr>
              <a:t>Tambahkan</a:t>
            </a:r>
            <a:r>
              <a:rPr sz="1800" i="1" dirty="0">
                <a:solidFill>
                  <a:srgbClr val="F4F4F4"/>
                </a:solidFill>
                <a:latin typeface="Arial"/>
                <a:cs typeface="Arial"/>
              </a:rPr>
              <a:t> </a:t>
            </a:r>
            <a:r>
              <a:rPr sz="1800" i="1" spc="40" dirty="0">
                <a:solidFill>
                  <a:srgbClr val="F4F4F4"/>
                </a:solidFill>
                <a:latin typeface="Arial"/>
                <a:cs typeface="Arial"/>
              </a:rPr>
              <a:t>referensi</a:t>
            </a:r>
            <a:r>
              <a:rPr sz="1800" i="1" dirty="0">
                <a:solidFill>
                  <a:srgbClr val="F4F4F4"/>
                </a:solidFill>
                <a:latin typeface="Arial"/>
                <a:cs typeface="Arial"/>
              </a:rPr>
              <a:t> </a:t>
            </a:r>
            <a:r>
              <a:rPr sz="1800" i="1" spc="70" dirty="0">
                <a:solidFill>
                  <a:srgbClr val="F4F4F4"/>
                </a:solidFill>
                <a:latin typeface="Arial"/>
                <a:cs typeface="Arial"/>
              </a:rPr>
              <a:t>di</a:t>
            </a:r>
            <a:r>
              <a:rPr sz="1800" i="1" dirty="0">
                <a:solidFill>
                  <a:srgbClr val="F4F4F4"/>
                </a:solidFill>
                <a:latin typeface="Arial"/>
                <a:cs typeface="Arial"/>
              </a:rPr>
              <a:t> </a:t>
            </a:r>
            <a:r>
              <a:rPr sz="1800" i="1" spc="-5" dirty="0">
                <a:solidFill>
                  <a:srgbClr val="F4F4F4"/>
                </a:solidFill>
                <a:latin typeface="Arial"/>
                <a:cs typeface="Arial"/>
              </a:rPr>
              <a:t>sini.</a:t>
            </a:r>
            <a:endParaRPr sz="1800">
              <a:latin typeface="Arial"/>
              <a:cs typeface="Arial"/>
            </a:endParaRPr>
          </a:p>
        </p:txBody>
      </p:sp>
      <p:sp>
        <p:nvSpPr>
          <p:cNvPr id="22" name="object 22"/>
          <p:cNvSpPr txBox="1">
            <a:spLocks noGrp="1"/>
          </p:cNvSpPr>
          <p:nvPr>
            <p:ph type="title"/>
          </p:nvPr>
        </p:nvSpPr>
        <p:spPr>
          <a:xfrm>
            <a:off x="1986140" y="4949254"/>
            <a:ext cx="14316075" cy="3025775"/>
          </a:xfrm>
          <a:prstGeom prst="rect">
            <a:avLst/>
          </a:prstGeom>
        </p:spPr>
        <p:txBody>
          <a:bodyPr vert="horz" wrap="square" lIns="0" tIns="12065" rIns="0" bIns="0" rtlCol="0">
            <a:spAutoFit/>
          </a:bodyPr>
          <a:lstStyle/>
          <a:p>
            <a:pPr marL="12700" marR="5080" indent="-635" algn="ctr">
              <a:lnSpc>
                <a:spcPct val="117500"/>
              </a:lnSpc>
              <a:spcBef>
                <a:spcPts val="95"/>
              </a:spcBef>
            </a:pPr>
            <a:r>
              <a:rPr sz="3350" b="0" spc="105" dirty="0">
                <a:solidFill>
                  <a:srgbClr val="1F254D"/>
                </a:solidFill>
                <a:latin typeface="Tahoma"/>
                <a:cs typeface="Tahoma"/>
              </a:rPr>
              <a:t>Keterampilan</a:t>
            </a:r>
            <a:r>
              <a:rPr sz="3350" b="0" spc="-155" dirty="0">
                <a:solidFill>
                  <a:srgbClr val="1F254D"/>
                </a:solidFill>
                <a:latin typeface="Tahoma"/>
                <a:cs typeface="Tahoma"/>
              </a:rPr>
              <a:t> </a:t>
            </a:r>
            <a:r>
              <a:rPr sz="3350" b="0" spc="90" dirty="0">
                <a:solidFill>
                  <a:srgbClr val="1F254D"/>
                </a:solidFill>
                <a:latin typeface="Tahoma"/>
                <a:cs typeface="Tahoma"/>
              </a:rPr>
              <a:t>yang</a:t>
            </a:r>
            <a:r>
              <a:rPr sz="3350" b="0" spc="-155" dirty="0">
                <a:solidFill>
                  <a:srgbClr val="1F254D"/>
                </a:solidFill>
                <a:latin typeface="Tahoma"/>
                <a:cs typeface="Tahoma"/>
              </a:rPr>
              <a:t> </a:t>
            </a:r>
            <a:r>
              <a:rPr sz="3350" b="0" spc="80" dirty="0">
                <a:solidFill>
                  <a:srgbClr val="1F254D"/>
                </a:solidFill>
                <a:latin typeface="Tahoma"/>
                <a:cs typeface="Tahoma"/>
              </a:rPr>
              <a:t>harus</a:t>
            </a:r>
            <a:r>
              <a:rPr sz="3350" b="0" spc="-155" dirty="0">
                <a:solidFill>
                  <a:srgbClr val="1F254D"/>
                </a:solidFill>
                <a:latin typeface="Tahoma"/>
                <a:cs typeface="Tahoma"/>
              </a:rPr>
              <a:t> </a:t>
            </a:r>
            <a:r>
              <a:rPr sz="3350" b="0" spc="85" dirty="0">
                <a:solidFill>
                  <a:srgbClr val="1F254D"/>
                </a:solidFill>
                <a:latin typeface="Tahoma"/>
                <a:cs typeface="Tahoma"/>
              </a:rPr>
              <a:t>dimiliki</a:t>
            </a:r>
            <a:r>
              <a:rPr sz="3350" b="0" spc="-155" dirty="0">
                <a:solidFill>
                  <a:srgbClr val="1F254D"/>
                </a:solidFill>
                <a:latin typeface="Tahoma"/>
                <a:cs typeface="Tahoma"/>
              </a:rPr>
              <a:t> </a:t>
            </a:r>
            <a:r>
              <a:rPr sz="3350" b="0" spc="125" dirty="0">
                <a:solidFill>
                  <a:srgbClr val="1F254D"/>
                </a:solidFill>
                <a:latin typeface="Tahoma"/>
                <a:cs typeface="Tahoma"/>
              </a:rPr>
              <a:t>serta</a:t>
            </a:r>
            <a:r>
              <a:rPr sz="3350" b="0" spc="-155" dirty="0">
                <a:solidFill>
                  <a:srgbClr val="1F254D"/>
                </a:solidFill>
                <a:latin typeface="Tahoma"/>
                <a:cs typeface="Tahoma"/>
              </a:rPr>
              <a:t> </a:t>
            </a:r>
            <a:r>
              <a:rPr sz="3350" b="0" spc="100" dirty="0">
                <a:solidFill>
                  <a:srgbClr val="1F254D"/>
                </a:solidFill>
                <a:latin typeface="Tahoma"/>
                <a:cs typeface="Tahoma"/>
              </a:rPr>
              <a:t>dikuasai</a:t>
            </a:r>
            <a:r>
              <a:rPr sz="3350" b="0" spc="-155" dirty="0">
                <a:solidFill>
                  <a:srgbClr val="1F254D"/>
                </a:solidFill>
                <a:latin typeface="Tahoma"/>
                <a:cs typeface="Tahoma"/>
              </a:rPr>
              <a:t> </a:t>
            </a:r>
            <a:r>
              <a:rPr sz="3350" b="0" spc="155" dirty="0">
                <a:solidFill>
                  <a:srgbClr val="1F254D"/>
                </a:solidFill>
                <a:latin typeface="Tahoma"/>
                <a:cs typeface="Tahoma"/>
              </a:rPr>
              <a:t>di</a:t>
            </a:r>
            <a:r>
              <a:rPr sz="3350" b="0" spc="-155" dirty="0">
                <a:solidFill>
                  <a:srgbClr val="1F254D"/>
                </a:solidFill>
                <a:latin typeface="Tahoma"/>
                <a:cs typeface="Tahoma"/>
              </a:rPr>
              <a:t> </a:t>
            </a:r>
            <a:r>
              <a:rPr sz="3350" b="0" spc="80" dirty="0">
                <a:solidFill>
                  <a:srgbClr val="1F254D"/>
                </a:solidFill>
                <a:latin typeface="Tahoma"/>
                <a:cs typeface="Tahoma"/>
              </a:rPr>
              <a:t>era</a:t>
            </a:r>
            <a:r>
              <a:rPr sz="3350" b="0" spc="-155" dirty="0">
                <a:solidFill>
                  <a:srgbClr val="1F254D"/>
                </a:solidFill>
                <a:latin typeface="Tahoma"/>
                <a:cs typeface="Tahoma"/>
              </a:rPr>
              <a:t> </a:t>
            </a:r>
            <a:r>
              <a:rPr sz="3350" b="0" spc="195" dirty="0">
                <a:solidFill>
                  <a:srgbClr val="1F254D"/>
                </a:solidFill>
                <a:latin typeface="Tahoma"/>
                <a:cs typeface="Tahoma"/>
              </a:rPr>
              <a:t>society</a:t>
            </a:r>
            <a:r>
              <a:rPr sz="3350" b="0" spc="-155" dirty="0">
                <a:solidFill>
                  <a:srgbClr val="1F254D"/>
                </a:solidFill>
                <a:latin typeface="Tahoma"/>
                <a:cs typeface="Tahoma"/>
              </a:rPr>
              <a:t> </a:t>
            </a:r>
            <a:r>
              <a:rPr sz="3350" b="0" spc="130" dirty="0">
                <a:solidFill>
                  <a:srgbClr val="1F254D"/>
                </a:solidFill>
                <a:latin typeface="Tahoma"/>
                <a:cs typeface="Tahoma"/>
              </a:rPr>
              <a:t>5.0</a:t>
            </a:r>
            <a:r>
              <a:rPr sz="3350" b="0" spc="-155" dirty="0">
                <a:solidFill>
                  <a:srgbClr val="1F254D"/>
                </a:solidFill>
                <a:latin typeface="Tahoma"/>
                <a:cs typeface="Tahoma"/>
              </a:rPr>
              <a:t> </a:t>
            </a:r>
            <a:r>
              <a:rPr sz="3350" b="0" spc="100" dirty="0">
                <a:solidFill>
                  <a:srgbClr val="1F254D"/>
                </a:solidFill>
                <a:latin typeface="Tahoma"/>
                <a:cs typeface="Tahoma"/>
              </a:rPr>
              <a:t>sangat </a:t>
            </a:r>
            <a:r>
              <a:rPr sz="3350" b="0" spc="-1030" dirty="0">
                <a:solidFill>
                  <a:srgbClr val="1F254D"/>
                </a:solidFill>
                <a:latin typeface="Tahoma"/>
                <a:cs typeface="Tahoma"/>
              </a:rPr>
              <a:t> </a:t>
            </a:r>
            <a:r>
              <a:rPr sz="3350" b="0" spc="105" dirty="0">
                <a:solidFill>
                  <a:srgbClr val="1F254D"/>
                </a:solidFill>
                <a:latin typeface="Tahoma"/>
                <a:cs typeface="Tahoma"/>
              </a:rPr>
              <a:t>berpengaruh</a:t>
            </a:r>
            <a:r>
              <a:rPr sz="3350" b="0" spc="-150" dirty="0">
                <a:solidFill>
                  <a:srgbClr val="1F254D"/>
                </a:solidFill>
                <a:latin typeface="Tahoma"/>
                <a:cs typeface="Tahoma"/>
              </a:rPr>
              <a:t> </a:t>
            </a:r>
            <a:r>
              <a:rPr sz="3350" b="0" spc="120" dirty="0">
                <a:solidFill>
                  <a:srgbClr val="1F254D"/>
                </a:solidFill>
                <a:latin typeface="Tahoma"/>
                <a:cs typeface="Tahoma"/>
              </a:rPr>
              <a:t>dalam</a:t>
            </a:r>
            <a:r>
              <a:rPr sz="3350" b="0" spc="-145" dirty="0">
                <a:solidFill>
                  <a:srgbClr val="1F254D"/>
                </a:solidFill>
                <a:latin typeface="Tahoma"/>
                <a:cs typeface="Tahoma"/>
              </a:rPr>
              <a:t> </a:t>
            </a:r>
            <a:r>
              <a:rPr sz="3350" b="0" spc="85" dirty="0">
                <a:solidFill>
                  <a:srgbClr val="1F254D"/>
                </a:solidFill>
                <a:latin typeface="Tahoma"/>
                <a:cs typeface="Tahoma"/>
              </a:rPr>
              <a:t>meningkatkan</a:t>
            </a:r>
            <a:r>
              <a:rPr sz="3350" b="0" spc="-145" dirty="0">
                <a:solidFill>
                  <a:srgbClr val="1F254D"/>
                </a:solidFill>
                <a:latin typeface="Tahoma"/>
                <a:cs typeface="Tahoma"/>
              </a:rPr>
              <a:t> </a:t>
            </a:r>
            <a:r>
              <a:rPr sz="3350" b="0" spc="155" dirty="0">
                <a:solidFill>
                  <a:srgbClr val="1F254D"/>
                </a:solidFill>
                <a:latin typeface="Tahoma"/>
                <a:cs typeface="Tahoma"/>
              </a:rPr>
              <a:t>sumber</a:t>
            </a:r>
            <a:r>
              <a:rPr sz="3350" b="0" spc="-145" dirty="0">
                <a:solidFill>
                  <a:srgbClr val="1F254D"/>
                </a:solidFill>
                <a:latin typeface="Tahoma"/>
                <a:cs typeface="Tahoma"/>
              </a:rPr>
              <a:t> </a:t>
            </a:r>
            <a:r>
              <a:rPr sz="3350" b="0" spc="155" dirty="0">
                <a:solidFill>
                  <a:srgbClr val="1F254D"/>
                </a:solidFill>
                <a:latin typeface="Tahoma"/>
                <a:cs typeface="Tahoma"/>
              </a:rPr>
              <a:t>daya</a:t>
            </a:r>
            <a:r>
              <a:rPr sz="3350" b="0" spc="-145" dirty="0">
                <a:solidFill>
                  <a:srgbClr val="1F254D"/>
                </a:solidFill>
                <a:latin typeface="Tahoma"/>
                <a:cs typeface="Tahoma"/>
              </a:rPr>
              <a:t> </a:t>
            </a:r>
            <a:r>
              <a:rPr sz="3350" b="0" spc="100" dirty="0">
                <a:solidFill>
                  <a:srgbClr val="1F254D"/>
                </a:solidFill>
                <a:latin typeface="Tahoma"/>
                <a:cs typeface="Tahoma"/>
              </a:rPr>
              <a:t>manusia</a:t>
            </a:r>
            <a:r>
              <a:rPr sz="3350" b="0" spc="-145" dirty="0">
                <a:solidFill>
                  <a:srgbClr val="1F254D"/>
                </a:solidFill>
                <a:latin typeface="Tahoma"/>
                <a:cs typeface="Tahoma"/>
              </a:rPr>
              <a:t> </a:t>
            </a:r>
            <a:r>
              <a:rPr sz="3350" b="0" spc="155" dirty="0">
                <a:solidFill>
                  <a:srgbClr val="1F254D"/>
                </a:solidFill>
                <a:latin typeface="Tahoma"/>
                <a:cs typeface="Tahoma"/>
              </a:rPr>
              <a:t>di</a:t>
            </a:r>
            <a:r>
              <a:rPr sz="3350" b="0" spc="-150" dirty="0">
                <a:solidFill>
                  <a:srgbClr val="1F254D"/>
                </a:solidFill>
                <a:latin typeface="Tahoma"/>
                <a:cs typeface="Tahoma"/>
              </a:rPr>
              <a:t> </a:t>
            </a:r>
            <a:r>
              <a:rPr sz="3350" b="0" spc="135" dirty="0">
                <a:solidFill>
                  <a:srgbClr val="1F254D"/>
                </a:solidFill>
                <a:latin typeface="Tahoma"/>
                <a:cs typeface="Tahoma"/>
              </a:rPr>
              <a:t>masa</a:t>
            </a:r>
            <a:r>
              <a:rPr sz="3350" b="0" spc="-145" dirty="0">
                <a:solidFill>
                  <a:srgbClr val="1F254D"/>
                </a:solidFill>
                <a:latin typeface="Tahoma"/>
                <a:cs typeface="Tahoma"/>
              </a:rPr>
              <a:t> </a:t>
            </a:r>
            <a:r>
              <a:rPr sz="3350" b="0" spc="165" dirty="0">
                <a:solidFill>
                  <a:srgbClr val="1F254D"/>
                </a:solidFill>
                <a:latin typeface="Tahoma"/>
                <a:cs typeface="Tahoma"/>
              </a:rPr>
              <a:t>depan </a:t>
            </a:r>
            <a:r>
              <a:rPr sz="3350" b="0" spc="-1030" dirty="0">
                <a:solidFill>
                  <a:srgbClr val="1F254D"/>
                </a:solidFill>
                <a:latin typeface="Tahoma"/>
                <a:cs typeface="Tahoma"/>
              </a:rPr>
              <a:t> </a:t>
            </a:r>
            <a:r>
              <a:rPr sz="3350" b="0" spc="10" dirty="0">
                <a:solidFill>
                  <a:srgbClr val="1F254D"/>
                </a:solidFill>
                <a:latin typeface="Tahoma"/>
                <a:cs typeface="Tahoma"/>
              </a:rPr>
              <a:t>nanti. </a:t>
            </a:r>
            <a:r>
              <a:rPr sz="3350" b="0" spc="100" dirty="0">
                <a:solidFill>
                  <a:srgbClr val="1F254D"/>
                </a:solidFill>
                <a:latin typeface="Tahoma"/>
                <a:cs typeface="Tahoma"/>
              </a:rPr>
              <a:t>Pentingnya </a:t>
            </a:r>
            <a:r>
              <a:rPr sz="3350" b="0" spc="140" dirty="0">
                <a:solidFill>
                  <a:srgbClr val="1F254D"/>
                </a:solidFill>
                <a:latin typeface="Tahoma"/>
                <a:cs typeface="Tahoma"/>
              </a:rPr>
              <a:t>menciptakan </a:t>
            </a:r>
            <a:r>
              <a:rPr sz="3350" b="0" spc="90" dirty="0">
                <a:solidFill>
                  <a:srgbClr val="1F254D"/>
                </a:solidFill>
                <a:latin typeface="Tahoma"/>
                <a:cs typeface="Tahoma"/>
              </a:rPr>
              <a:t>generasi yang </a:t>
            </a:r>
            <a:r>
              <a:rPr sz="3350" b="0" spc="145" dirty="0">
                <a:solidFill>
                  <a:srgbClr val="1F254D"/>
                </a:solidFill>
                <a:latin typeface="Tahoma"/>
                <a:cs typeface="Tahoma"/>
              </a:rPr>
              <a:t>siap </a:t>
            </a:r>
            <a:r>
              <a:rPr sz="3350" b="0" spc="120" dirty="0">
                <a:solidFill>
                  <a:srgbClr val="1F254D"/>
                </a:solidFill>
                <a:latin typeface="Tahoma"/>
                <a:cs typeface="Tahoma"/>
              </a:rPr>
              <a:t>berkontribusi </a:t>
            </a:r>
            <a:r>
              <a:rPr sz="3350" b="0" spc="170" dirty="0">
                <a:solidFill>
                  <a:srgbClr val="1F254D"/>
                </a:solidFill>
                <a:latin typeface="Tahoma"/>
                <a:cs typeface="Tahoma"/>
              </a:rPr>
              <a:t>pada </a:t>
            </a:r>
            <a:r>
              <a:rPr sz="3350" b="0" spc="175" dirty="0">
                <a:solidFill>
                  <a:srgbClr val="1F254D"/>
                </a:solidFill>
                <a:latin typeface="Tahoma"/>
                <a:cs typeface="Tahoma"/>
              </a:rPr>
              <a:t> </a:t>
            </a:r>
            <a:r>
              <a:rPr sz="3350" b="0" spc="80" dirty="0">
                <a:solidFill>
                  <a:srgbClr val="1F254D"/>
                </a:solidFill>
                <a:latin typeface="Tahoma"/>
                <a:cs typeface="Tahoma"/>
              </a:rPr>
              <a:t>segala</a:t>
            </a:r>
            <a:r>
              <a:rPr sz="3350" b="0" spc="-150" dirty="0">
                <a:solidFill>
                  <a:srgbClr val="1F254D"/>
                </a:solidFill>
                <a:latin typeface="Tahoma"/>
                <a:cs typeface="Tahoma"/>
              </a:rPr>
              <a:t> </a:t>
            </a:r>
            <a:r>
              <a:rPr sz="3350" b="0" spc="145" dirty="0">
                <a:solidFill>
                  <a:srgbClr val="1F254D"/>
                </a:solidFill>
                <a:latin typeface="Tahoma"/>
                <a:cs typeface="Tahoma"/>
              </a:rPr>
              <a:t>aspek</a:t>
            </a:r>
            <a:r>
              <a:rPr sz="3350" b="0" spc="-150" dirty="0">
                <a:solidFill>
                  <a:srgbClr val="1F254D"/>
                </a:solidFill>
                <a:latin typeface="Tahoma"/>
                <a:cs typeface="Tahoma"/>
              </a:rPr>
              <a:t> </a:t>
            </a:r>
            <a:r>
              <a:rPr sz="3350" b="0" spc="70" dirty="0">
                <a:solidFill>
                  <a:srgbClr val="1F254D"/>
                </a:solidFill>
                <a:latin typeface="Tahoma"/>
                <a:cs typeface="Tahoma"/>
              </a:rPr>
              <a:t>kehidupan.</a:t>
            </a:r>
            <a:r>
              <a:rPr sz="3350" b="0" spc="-150" dirty="0">
                <a:solidFill>
                  <a:srgbClr val="1F254D"/>
                </a:solidFill>
                <a:latin typeface="Tahoma"/>
                <a:cs typeface="Tahoma"/>
              </a:rPr>
              <a:t> </a:t>
            </a:r>
            <a:r>
              <a:rPr sz="3350" b="0" spc="120" dirty="0">
                <a:solidFill>
                  <a:srgbClr val="1F254D"/>
                </a:solidFill>
                <a:latin typeface="Tahoma"/>
                <a:cs typeface="Tahoma"/>
              </a:rPr>
              <a:t>Oleh</a:t>
            </a:r>
            <a:r>
              <a:rPr sz="3350" b="0" spc="-150" dirty="0">
                <a:solidFill>
                  <a:srgbClr val="1F254D"/>
                </a:solidFill>
                <a:latin typeface="Tahoma"/>
                <a:cs typeface="Tahoma"/>
              </a:rPr>
              <a:t> </a:t>
            </a:r>
            <a:r>
              <a:rPr sz="3350" b="0" spc="70" dirty="0">
                <a:solidFill>
                  <a:srgbClr val="1F254D"/>
                </a:solidFill>
                <a:latin typeface="Tahoma"/>
                <a:cs typeface="Tahoma"/>
              </a:rPr>
              <a:t>karena</a:t>
            </a:r>
            <a:r>
              <a:rPr sz="3350" b="0" spc="-145" dirty="0">
                <a:solidFill>
                  <a:srgbClr val="1F254D"/>
                </a:solidFill>
                <a:latin typeface="Tahoma"/>
                <a:cs typeface="Tahoma"/>
              </a:rPr>
              <a:t> </a:t>
            </a:r>
            <a:r>
              <a:rPr sz="3350" b="0" spc="-30" dirty="0">
                <a:solidFill>
                  <a:srgbClr val="1F254D"/>
                </a:solidFill>
                <a:latin typeface="Tahoma"/>
                <a:cs typeface="Tahoma"/>
              </a:rPr>
              <a:t>itu,</a:t>
            </a:r>
            <a:r>
              <a:rPr sz="3350" b="0" spc="-150" dirty="0">
                <a:solidFill>
                  <a:srgbClr val="1F254D"/>
                </a:solidFill>
                <a:latin typeface="Tahoma"/>
                <a:cs typeface="Tahoma"/>
              </a:rPr>
              <a:t> </a:t>
            </a:r>
            <a:r>
              <a:rPr sz="3350" b="0" spc="110" dirty="0">
                <a:solidFill>
                  <a:srgbClr val="1F254D"/>
                </a:solidFill>
                <a:latin typeface="Tahoma"/>
                <a:cs typeface="Tahoma"/>
              </a:rPr>
              <a:t>siswa</a:t>
            </a:r>
            <a:r>
              <a:rPr sz="3350" b="0" spc="-150" dirty="0">
                <a:solidFill>
                  <a:srgbClr val="1F254D"/>
                </a:solidFill>
                <a:latin typeface="Tahoma"/>
                <a:cs typeface="Tahoma"/>
              </a:rPr>
              <a:t> </a:t>
            </a:r>
            <a:r>
              <a:rPr sz="3350" b="0" spc="100" dirty="0">
                <a:solidFill>
                  <a:srgbClr val="1F254D"/>
                </a:solidFill>
                <a:latin typeface="Tahoma"/>
                <a:cs typeface="Tahoma"/>
              </a:rPr>
              <a:t>atau</a:t>
            </a:r>
            <a:r>
              <a:rPr sz="3350" b="0" spc="-150" dirty="0">
                <a:solidFill>
                  <a:srgbClr val="1F254D"/>
                </a:solidFill>
                <a:latin typeface="Tahoma"/>
                <a:cs typeface="Tahoma"/>
              </a:rPr>
              <a:t> </a:t>
            </a:r>
            <a:r>
              <a:rPr sz="3350" b="0" spc="150" dirty="0">
                <a:solidFill>
                  <a:srgbClr val="1F254D"/>
                </a:solidFill>
                <a:latin typeface="Tahoma"/>
                <a:cs typeface="Tahoma"/>
              </a:rPr>
              <a:t>peserta</a:t>
            </a:r>
            <a:r>
              <a:rPr sz="3350" b="0" spc="-150" dirty="0">
                <a:solidFill>
                  <a:srgbClr val="1F254D"/>
                </a:solidFill>
                <a:latin typeface="Tahoma"/>
                <a:cs typeface="Tahoma"/>
              </a:rPr>
              <a:t> </a:t>
            </a:r>
            <a:r>
              <a:rPr sz="3350" b="0" spc="130" dirty="0">
                <a:solidFill>
                  <a:srgbClr val="1F254D"/>
                </a:solidFill>
                <a:latin typeface="Tahoma"/>
                <a:cs typeface="Tahoma"/>
              </a:rPr>
              <a:t>didik</a:t>
            </a:r>
            <a:r>
              <a:rPr sz="3350" b="0" spc="-145" dirty="0">
                <a:solidFill>
                  <a:srgbClr val="1F254D"/>
                </a:solidFill>
                <a:latin typeface="Tahoma"/>
                <a:cs typeface="Tahoma"/>
              </a:rPr>
              <a:t> </a:t>
            </a:r>
            <a:r>
              <a:rPr sz="3350" b="0" spc="80" dirty="0">
                <a:solidFill>
                  <a:srgbClr val="1F254D"/>
                </a:solidFill>
                <a:latin typeface="Tahoma"/>
                <a:cs typeface="Tahoma"/>
              </a:rPr>
              <a:t>harus </a:t>
            </a:r>
            <a:r>
              <a:rPr sz="3350" b="0" spc="85" dirty="0">
                <a:solidFill>
                  <a:srgbClr val="1F254D"/>
                </a:solidFill>
                <a:latin typeface="Tahoma"/>
                <a:cs typeface="Tahoma"/>
              </a:rPr>
              <a:t> </a:t>
            </a:r>
            <a:r>
              <a:rPr sz="3350" b="0" spc="110" dirty="0">
                <a:solidFill>
                  <a:srgbClr val="1F254D"/>
                </a:solidFill>
                <a:latin typeface="Tahoma"/>
                <a:cs typeface="Tahoma"/>
              </a:rPr>
              <a:t>dibekali</a:t>
            </a:r>
            <a:r>
              <a:rPr sz="3350" b="0" spc="-155" dirty="0">
                <a:solidFill>
                  <a:srgbClr val="1F254D"/>
                </a:solidFill>
                <a:latin typeface="Tahoma"/>
                <a:cs typeface="Tahoma"/>
              </a:rPr>
              <a:t> </a:t>
            </a:r>
            <a:r>
              <a:rPr sz="3350" b="0" spc="105" dirty="0">
                <a:solidFill>
                  <a:srgbClr val="1F254D"/>
                </a:solidFill>
                <a:latin typeface="Tahoma"/>
                <a:cs typeface="Tahoma"/>
              </a:rPr>
              <a:t>dengan</a:t>
            </a:r>
            <a:r>
              <a:rPr sz="3350" b="0" spc="-155" dirty="0">
                <a:solidFill>
                  <a:srgbClr val="1F254D"/>
                </a:solidFill>
                <a:latin typeface="Tahoma"/>
                <a:cs typeface="Tahoma"/>
              </a:rPr>
              <a:t> </a:t>
            </a:r>
            <a:r>
              <a:rPr sz="3350" b="0" spc="155" dirty="0">
                <a:solidFill>
                  <a:srgbClr val="1F254D"/>
                </a:solidFill>
                <a:latin typeface="Tahoma"/>
                <a:cs typeface="Tahoma"/>
              </a:rPr>
              <a:t>soft</a:t>
            </a:r>
            <a:r>
              <a:rPr sz="3350" b="0" spc="-155" dirty="0">
                <a:solidFill>
                  <a:srgbClr val="1F254D"/>
                </a:solidFill>
                <a:latin typeface="Tahoma"/>
                <a:cs typeface="Tahoma"/>
              </a:rPr>
              <a:t> </a:t>
            </a:r>
            <a:r>
              <a:rPr sz="3350" b="0" spc="70" dirty="0">
                <a:solidFill>
                  <a:srgbClr val="1F254D"/>
                </a:solidFill>
                <a:latin typeface="Tahoma"/>
                <a:cs typeface="Tahoma"/>
              </a:rPr>
              <a:t>skills</a:t>
            </a:r>
            <a:r>
              <a:rPr sz="3350" b="0" spc="-155" dirty="0">
                <a:solidFill>
                  <a:srgbClr val="1F254D"/>
                </a:solidFill>
                <a:latin typeface="Tahoma"/>
                <a:cs typeface="Tahoma"/>
              </a:rPr>
              <a:t> </a:t>
            </a:r>
            <a:r>
              <a:rPr sz="3350" b="0" spc="65" dirty="0">
                <a:solidFill>
                  <a:srgbClr val="1F254D"/>
                </a:solidFill>
                <a:latin typeface="Tahoma"/>
                <a:cs typeface="Tahoma"/>
              </a:rPr>
              <a:t>sejak</a:t>
            </a:r>
            <a:r>
              <a:rPr sz="3350" b="0" spc="-155" dirty="0">
                <a:solidFill>
                  <a:srgbClr val="1F254D"/>
                </a:solidFill>
                <a:latin typeface="Tahoma"/>
                <a:cs typeface="Tahoma"/>
              </a:rPr>
              <a:t> </a:t>
            </a:r>
            <a:r>
              <a:rPr sz="3350" b="0" spc="10" dirty="0">
                <a:solidFill>
                  <a:srgbClr val="1F254D"/>
                </a:solidFill>
                <a:latin typeface="Tahoma"/>
                <a:cs typeface="Tahoma"/>
              </a:rPr>
              <a:t>dini.</a:t>
            </a:r>
            <a:endParaRPr sz="3350" dirty="0">
              <a:latin typeface="Tahoma"/>
              <a:cs typeface="Tahoma"/>
            </a:endParaRPr>
          </a:p>
        </p:txBody>
      </p:sp>
      <p:grpSp>
        <p:nvGrpSpPr>
          <p:cNvPr id="2" name="object 13">
            <a:extLst>
              <a:ext uri="{FF2B5EF4-FFF2-40B4-BE49-F238E27FC236}">
                <a16:creationId xmlns:a16="http://schemas.microsoft.com/office/drawing/2014/main" id="{41289323-9DF9-8CA7-5D10-B2EF67DB270A}"/>
              </a:ext>
            </a:extLst>
          </p:cNvPr>
          <p:cNvGrpSpPr/>
          <p:nvPr/>
        </p:nvGrpSpPr>
        <p:grpSpPr>
          <a:xfrm>
            <a:off x="381000" y="342900"/>
            <a:ext cx="1600200" cy="1600200"/>
            <a:chOff x="16268661" y="9070923"/>
            <a:chExt cx="923925" cy="923925"/>
          </a:xfrm>
        </p:grpSpPr>
        <p:sp>
          <p:nvSpPr>
            <p:cNvPr id="3" name="object 14">
              <a:hlinkClick r:id="rId6" action="ppaction://hlinksldjump"/>
              <a:extLst>
                <a:ext uri="{FF2B5EF4-FFF2-40B4-BE49-F238E27FC236}">
                  <a16:creationId xmlns:a16="http://schemas.microsoft.com/office/drawing/2014/main" id="{9BA909D2-B658-F59E-0E5E-50A96B71A517}"/>
                </a:ext>
              </a:extLst>
            </p:cNvPr>
            <p:cNvSpPr/>
            <p:nvPr/>
          </p:nvSpPr>
          <p:spPr>
            <a:xfrm>
              <a:off x="16268661" y="9070923"/>
              <a:ext cx="923925" cy="923925"/>
            </a:xfrm>
            <a:custGeom>
              <a:avLst/>
              <a:gdLst/>
              <a:ahLst/>
              <a:cxnLst/>
              <a:rect l="l" t="t" r="r" b="b"/>
              <a:pathLst>
                <a:path w="923925" h="923925">
                  <a:moveTo>
                    <a:pt x="461962" y="923924"/>
                  </a:moveTo>
                  <a:lnTo>
                    <a:pt x="414729" y="921539"/>
                  </a:lnTo>
                  <a:lnTo>
                    <a:pt x="368860" y="914539"/>
                  </a:lnTo>
                  <a:lnTo>
                    <a:pt x="324588" y="903155"/>
                  </a:lnTo>
                  <a:lnTo>
                    <a:pt x="282145" y="887621"/>
                  </a:lnTo>
                  <a:lnTo>
                    <a:pt x="241763" y="868168"/>
                  </a:lnTo>
                  <a:lnTo>
                    <a:pt x="203674" y="845029"/>
                  </a:lnTo>
                  <a:lnTo>
                    <a:pt x="168111" y="818435"/>
                  </a:lnTo>
                  <a:lnTo>
                    <a:pt x="135305" y="788619"/>
                  </a:lnTo>
                  <a:lnTo>
                    <a:pt x="105489" y="755813"/>
                  </a:lnTo>
                  <a:lnTo>
                    <a:pt x="78889" y="720240"/>
                  </a:lnTo>
                  <a:lnTo>
                    <a:pt x="55756" y="682161"/>
                  </a:lnTo>
                  <a:lnTo>
                    <a:pt x="36303" y="641779"/>
                  </a:lnTo>
                  <a:lnTo>
                    <a:pt x="20768" y="599336"/>
                  </a:lnTo>
                  <a:lnTo>
                    <a:pt x="9385" y="555064"/>
                  </a:lnTo>
                  <a:lnTo>
                    <a:pt x="2385" y="509195"/>
                  </a:lnTo>
                  <a:lnTo>
                    <a:pt x="0" y="461962"/>
                  </a:lnTo>
                  <a:lnTo>
                    <a:pt x="2385" y="414729"/>
                  </a:lnTo>
                  <a:lnTo>
                    <a:pt x="9385" y="368860"/>
                  </a:lnTo>
                  <a:lnTo>
                    <a:pt x="20768" y="324588"/>
                  </a:lnTo>
                  <a:lnTo>
                    <a:pt x="36303" y="282145"/>
                  </a:lnTo>
                  <a:lnTo>
                    <a:pt x="55756" y="241763"/>
                  </a:lnTo>
                  <a:lnTo>
                    <a:pt x="78895" y="203674"/>
                  </a:lnTo>
                  <a:lnTo>
                    <a:pt x="105489" y="168111"/>
                  </a:lnTo>
                  <a:lnTo>
                    <a:pt x="135305" y="135305"/>
                  </a:lnTo>
                  <a:lnTo>
                    <a:pt x="168111" y="105489"/>
                  </a:lnTo>
                  <a:lnTo>
                    <a:pt x="203674" y="78895"/>
                  </a:lnTo>
                  <a:lnTo>
                    <a:pt x="241763" y="55756"/>
                  </a:lnTo>
                  <a:lnTo>
                    <a:pt x="282145" y="36303"/>
                  </a:lnTo>
                  <a:lnTo>
                    <a:pt x="324588" y="20768"/>
                  </a:lnTo>
                  <a:lnTo>
                    <a:pt x="368860" y="9385"/>
                  </a:lnTo>
                  <a:lnTo>
                    <a:pt x="414729" y="2385"/>
                  </a:lnTo>
                  <a:lnTo>
                    <a:pt x="461962" y="0"/>
                  </a:lnTo>
                  <a:lnTo>
                    <a:pt x="509195" y="2385"/>
                  </a:lnTo>
                  <a:lnTo>
                    <a:pt x="555064" y="9385"/>
                  </a:lnTo>
                  <a:lnTo>
                    <a:pt x="599336" y="20768"/>
                  </a:lnTo>
                  <a:lnTo>
                    <a:pt x="641779" y="36303"/>
                  </a:lnTo>
                  <a:lnTo>
                    <a:pt x="682161" y="55756"/>
                  </a:lnTo>
                  <a:lnTo>
                    <a:pt x="720250" y="78895"/>
                  </a:lnTo>
                  <a:lnTo>
                    <a:pt x="755813" y="105489"/>
                  </a:lnTo>
                  <a:lnTo>
                    <a:pt x="788619" y="135305"/>
                  </a:lnTo>
                  <a:lnTo>
                    <a:pt x="813251" y="162408"/>
                  </a:lnTo>
                  <a:lnTo>
                    <a:pt x="461961" y="162408"/>
                  </a:lnTo>
                  <a:lnTo>
                    <a:pt x="445409" y="165628"/>
                  </a:lnTo>
                  <a:lnTo>
                    <a:pt x="430859" y="175291"/>
                  </a:lnTo>
                  <a:lnTo>
                    <a:pt x="193338" y="412815"/>
                  </a:lnTo>
                  <a:lnTo>
                    <a:pt x="183676" y="427366"/>
                  </a:lnTo>
                  <a:lnTo>
                    <a:pt x="180455" y="443917"/>
                  </a:lnTo>
                  <a:lnTo>
                    <a:pt x="183676" y="460469"/>
                  </a:lnTo>
                  <a:lnTo>
                    <a:pt x="193338" y="475020"/>
                  </a:lnTo>
                  <a:lnTo>
                    <a:pt x="204239" y="483001"/>
                  </a:lnTo>
                  <a:lnTo>
                    <a:pt x="216589" y="487195"/>
                  </a:lnTo>
                  <a:lnTo>
                    <a:pt x="229488" y="487604"/>
                  </a:lnTo>
                  <a:lnTo>
                    <a:pt x="242035" y="487604"/>
                  </a:lnTo>
                  <a:lnTo>
                    <a:pt x="242035" y="659447"/>
                  </a:lnTo>
                  <a:lnTo>
                    <a:pt x="247221" y="685129"/>
                  </a:lnTo>
                  <a:lnTo>
                    <a:pt x="261360" y="706101"/>
                  </a:lnTo>
                  <a:lnTo>
                    <a:pt x="282331" y="720240"/>
                  </a:lnTo>
                  <a:lnTo>
                    <a:pt x="308013" y="725425"/>
                  </a:lnTo>
                  <a:lnTo>
                    <a:pt x="841159" y="725425"/>
                  </a:lnTo>
                  <a:lnTo>
                    <a:pt x="818435" y="755813"/>
                  </a:lnTo>
                  <a:lnTo>
                    <a:pt x="788619" y="788619"/>
                  </a:lnTo>
                  <a:lnTo>
                    <a:pt x="755813" y="818435"/>
                  </a:lnTo>
                  <a:lnTo>
                    <a:pt x="720250" y="845029"/>
                  </a:lnTo>
                  <a:lnTo>
                    <a:pt x="682161" y="868168"/>
                  </a:lnTo>
                  <a:lnTo>
                    <a:pt x="641779" y="887621"/>
                  </a:lnTo>
                  <a:lnTo>
                    <a:pt x="599336" y="903155"/>
                  </a:lnTo>
                  <a:lnTo>
                    <a:pt x="555064" y="914539"/>
                  </a:lnTo>
                  <a:lnTo>
                    <a:pt x="509195" y="921539"/>
                  </a:lnTo>
                  <a:lnTo>
                    <a:pt x="461962" y="923924"/>
                  </a:lnTo>
                  <a:close/>
                </a:path>
                <a:path w="923925" h="923925">
                  <a:moveTo>
                    <a:pt x="922630" y="487603"/>
                  </a:moveTo>
                  <a:lnTo>
                    <a:pt x="694438" y="487603"/>
                  </a:lnTo>
                  <a:lnTo>
                    <a:pt x="707337" y="487194"/>
                  </a:lnTo>
                  <a:lnTo>
                    <a:pt x="719687" y="483001"/>
                  </a:lnTo>
                  <a:lnTo>
                    <a:pt x="730588" y="475020"/>
                  </a:lnTo>
                  <a:lnTo>
                    <a:pt x="740250" y="460469"/>
                  </a:lnTo>
                  <a:lnTo>
                    <a:pt x="743471" y="443917"/>
                  </a:lnTo>
                  <a:lnTo>
                    <a:pt x="740249" y="427364"/>
                  </a:lnTo>
                  <a:lnTo>
                    <a:pt x="730586" y="412813"/>
                  </a:lnTo>
                  <a:lnTo>
                    <a:pt x="493063" y="175291"/>
                  </a:lnTo>
                  <a:lnTo>
                    <a:pt x="478513" y="165628"/>
                  </a:lnTo>
                  <a:lnTo>
                    <a:pt x="461961" y="162408"/>
                  </a:lnTo>
                  <a:lnTo>
                    <a:pt x="813251" y="162408"/>
                  </a:lnTo>
                  <a:lnTo>
                    <a:pt x="845029" y="203674"/>
                  </a:lnTo>
                  <a:lnTo>
                    <a:pt x="868168" y="241763"/>
                  </a:lnTo>
                  <a:lnTo>
                    <a:pt x="887621" y="282145"/>
                  </a:lnTo>
                  <a:lnTo>
                    <a:pt x="903155" y="324588"/>
                  </a:lnTo>
                  <a:lnTo>
                    <a:pt x="914539" y="368860"/>
                  </a:lnTo>
                  <a:lnTo>
                    <a:pt x="921539" y="414729"/>
                  </a:lnTo>
                  <a:lnTo>
                    <a:pt x="923924" y="461962"/>
                  </a:lnTo>
                  <a:lnTo>
                    <a:pt x="922630" y="487603"/>
                  </a:lnTo>
                  <a:close/>
                </a:path>
                <a:path w="923925" h="923925">
                  <a:moveTo>
                    <a:pt x="242035" y="487604"/>
                  </a:moveTo>
                  <a:lnTo>
                    <a:pt x="229488" y="487604"/>
                  </a:lnTo>
                  <a:lnTo>
                    <a:pt x="242035" y="484230"/>
                  </a:lnTo>
                  <a:lnTo>
                    <a:pt x="242035" y="487604"/>
                  </a:lnTo>
                  <a:close/>
                </a:path>
                <a:path w="923925" h="923925">
                  <a:moveTo>
                    <a:pt x="841159" y="725425"/>
                  </a:moveTo>
                  <a:lnTo>
                    <a:pt x="615913" y="725425"/>
                  </a:lnTo>
                  <a:lnTo>
                    <a:pt x="641594" y="720240"/>
                  </a:lnTo>
                  <a:lnTo>
                    <a:pt x="662566" y="706100"/>
                  </a:lnTo>
                  <a:lnTo>
                    <a:pt x="676705" y="685128"/>
                  </a:lnTo>
                  <a:lnTo>
                    <a:pt x="681890" y="659447"/>
                  </a:lnTo>
                  <a:lnTo>
                    <a:pt x="681890" y="484230"/>
                  </a:lnTo>
                  <a:lnTo>
                    <a:pt x="694438" y="487603"/>
                  </a:lnTo>
                  <a:lnTo>
                    <a:pt x="922630" y="487603"/>
                  </a:lnTo>
                  <a:lnTo>
                    <a:pt x="921539" y="509195"/>
                  </a:lnTo>
                  <a:lnTo>
                    <a:pt x="914539" y="555064"/>
                  </a:lnTo>
                  <a:lnTo>
                    <a:pt x="903155" y="599336"/>
                  </a:lnTo>
                  <a:lnTo>
                    <a:pt x="887621" y="641779"/>
                  </a:lnTo>
                  <a:lnTo>
                    <a:pt x="868168" y="682161"/>
                  </a:lnTo>
                  <a:lnTo>
                    <a:pt x="845029" y="720250"/>
                  </a:lnTo>
                  <a:lnTo>
                    <a:pt x="841159" y="725425"/>
                  </a:lnTo>
                  <a:close/>
                </a:path>
              </a:pathLst>
            </a:custGeom>
            <a:solidFill>
              <a:srgbClr val="6F4FF7"/>
            </a:solidFill>
          </p:spPr>
          <p:txBody>
            <a:bodyPr wrap="square" lIns="0" tIns="0" rIns="0" bIns="0" rtlCol="0"/>
            <a:lstStyle/>
            <a:p>
              <a:endParaRPr/>
            </a:p>
          </p:txBody>
        </p:sp>
        <p:pic>
          <p:nvPicPr>
            <p:cNvPr id="4" name="object 15">
              <a:hlinkClick r:id="rId6" action="ppaction://hlinksldjump"/>
              <a:extLst>
                <a:ext uri="{FF2B5EF4-FFF2-40B4-BE49-F238E27FC236}">
                  <a16:creationId xmlns:a16="http://schemas.microsoft.com/office/drawing/2014/main" id="{9C5B34C6-6615-011B-3349-A24DCF0FCFF5}"/>
                </a:ext>
              </a:extLst>
            </p:cNvPr>
            <p:cNvPicPr/>
            <p:nvPr/>
          </p:nvPicPr>
          <p:blipFill>
            <a:blip r:embed="rId7" cstate="print"/>
            <a:stretch>
              <a:fillRect/>
            </a:stretch>
          </p:blipFill>
          <p:spPr>
            <a:xfrm>
              <a:off x="16576672" y="9532886"/>
              <a:ext cx="153952" cy="175944"/>
            </a:xfrm>
            <a:prstGeom prst="rect">
              <a:avLst/>
            </a:prstGeom>
          </p:spPr>
        </p:pic>
      </p:grpSp>
      <p:grpSp>
        <p:nvGrpSpPr>
          <p:cNvPr id="7" name="object 19">
            <a:extLst>
              <a:ext uri="{FF2B5EF4-FFF2-40B4-BE49-F238E27FC236}">
                <a16:creationId xmlns:a16="http://schemas.microsoft.com/office/drawing/2014/main" id="{CA4AAF6D-029B-2CC3-2164-31CF33D0E06A}"/>
              </a:ext>
            </a:extLst>
          </p:cNvPr>
          <p:cNvGrpSpPr/>
          <p:nvPr/>
        </p:nvGrpSpPr>
        <p:grpSpPr>
          <a:xfrm>
            <a:off x="16002000" y="8155759"/>
            <a:ext cx="1511295" cy="1600200"/>
            <a:chOff x="15237792" y="9042261"/>
            <a:chExt cx="833755" cy="838200"/>
          </a:xfrm>
          <a:solidFill>
            <a:srgbClr val="1F254D"/>
          </a:solidFill>
        </p:grpSpPr>
        <p:sp>
          <p:nvSpPr>
            <p:cNvPr id="8" name="object 20">
              <a:hlinkClick r:id="" action="ppaction://hlinkshowjump?jump=previousslide"/>
              <a:extLst>
                <a:ext uri="{FF2B5EF4-FFF2-40B4-BE49-F238E27FC236}">
                  <a16:creationId xmlns:a16="http://schemas.microsoft.com/office/drawing/2014/main" id="{E4889907-A0FF-C168-DD15-CDE5BC5C88D3}"/>
                </a:ext>
              </a:extLst>
            </p:cNvPr>
            <p:cNvSpPr/>
            <p:nvPr/>
          </p:nvSpPr>
          <p:spPr>
            <a:xfrm>
              <a:off x="15237792" y="9042261"/>
              <a:ext cx="833755" cy="838200"/>
            </a:xfrm>
            <a:custGeom>
              <a:avLst/>
              <a:gdLst/>
              <a:ahLst/>
              <a:cxnLst/>
              <a:rect l="l" t="t" r="r" b="b"/>
              <a:pathLst>
                <a:path w="833755" h="838200">
                  <a:moveTo>
                    <a:pt x="418969" y="838199"/>
                  </a:moveTo>
                  <a:lnTo>
                    <a:pt x="460052" y="836181"/>
                  </a:lnTo>
                  <a:lnTo>
                    <a:pt x="500736" y="830147"/>
                  </a:lnTo>
                  <a:lnTo>
                    <a:pt x="540632" y="820153"/>
                  </a:lnTo>
                  <a:lnTo>
                    <a:pt x="579356" y="806297"/>
                  </a:lnTo>
                  <a:lnTo>
                    <a:pt x="616536" y="788713"/>
                  </a:lnTo>
                  <a:lnTo>
                    <a:pt x="651813" y="767568"/>
                  </a:lnTo>
                  <a:lnTo>
                    <a:pt x="684848" y="743068"/>
                  </a:lnTo>
                  <a:lnTo>
                    <a:pt x="715322" y="715448"/>
                  </a:lnTo>
                  <a:lnTo>
                    <a:pt x="742942" y="684974"/>
                  </a:lnTo>
                  <a:lnTo>
                    <a:pt x="767442" y="651939"/>
                  </a:lnTo>
                  <a:lnTo>
                    <a:pt x="788587" y="616662"/>
                  </a:lnTo>
                  <a:lnTo>
                    <a:pt x="806171" y="579482"/>
                  </a:lnTo>
                  <a:lnTo>
                    <a:pt x="820027" y="540758"/>
                  </a:lnTo>
                  <a:lnTo>
                    <a:pt x="830020" y="500862"/>
                  </a:lnTo>
                  <a:lnTo>
                    <a:pt x="833460" y="481074"/>
                  </a:lnTo>
                  <a:lnTo>
                    <a:pt x="833460" y="357125"/>
                  </a:lnTo>
                  <a:lnTo>
                    <a:pt x="825514" y="317266"/>
                  </a:lnTo>
                  <a:lnTo>
                    <a:pt x="813575" y="277909"/>
                  </a:lnTo>
                  <a:lnTo>
                    <a:pt x="797836" y="239911"/>
                  </a:lnTo>
                  <a:lnTo>
                    <a:pt x="778448" y="203639"/>
                  </a:lnTo>
                  <a:lnTo>
                    <a:pt x="755598" y="169442"/>
                  </a:lnTo>
                  <a:lnTo>
                    <a:pt x="729506" y="137649"/>
                  </a:lnTo>
                  <a:lnTo>
                    <a:pt x="700424" y="108567"/>
                  </a:lnTo>
                  <a:lnTo>
                    <a:pt x="668631" y="82475"/>
                  </a:lnTo>
                  <a:lnTo>
                    <a:pt x="634434" y="59625"/>
                  </a:lnTo>
                  <a:lnTo>
                    <a:pt x="598162" y="40237"/>
                  </a:lnTo>
                  <a:lnTo>
                    <a:pt x="560164" y="24498"/>
                  </a:lnTo>
                  <a:lnTo>
                    <a:pt x="520806" y="12559"/>
                  </a:lnTo>
                  <a:lnTo>
                    <a:pt x="480468" y="4535"/>
                  </a:lnTo>
                  <a:lnTo>
                    <a:pt x="439538" y="504"/>
                  </a:lnTo>
                  <a:lnTo>
                    <a:pt x="418973" y="0"/>
                  </a:lnTo>
                  <a:lnTo>
                    <a:pt x="408685" y="126"/>
                  </a:lnTo>
                  <a:lnTo>
                    <a:pt x="367668" y="3152"/>
                  </a:lnTo>
                  <a:lnTo>
                    <a:pt x="327145" y="10183"/>
                  </a:lnTo>
                  <a:lnTo>
                    <a:pt x="287506" y="21153"/>
                  </a:lnTo>
                  <a:lnTo>
                    <a:pt x="249134" y="35955"/>
                  </a:lnTo>
                  <a:lnTo>
                    <a:pt x="212397" y="54447"/>
                  </a:lnTo>
                  <a:lnTo>
                    <a:pt x="177650" y="76451"/>
                  </a:lnTo>
                  <a:lnTo>
                    <a:pt x="145226" y="101755"/>
                  </a:lnTo>
                  <a:lnTo>
                    <a:pt x="115439" y="130115"/>
                  </a:lnTo>
                  <a:lnTo>
                    <a:pt x="88575" y="161258"/>
                  </a:lnTo>
                  <a:lnTo>
                    <a:pt x="64894" y="194885"/>
                  </a:lnTo>
                  <a:lnTo>
                    <a:pt x="44622" y="230670"/>
                  </a:lnTo>
                  <a:lnTo>
                    <a:pt x="27955" y="268270"/>
                  </a:lnTo>
                  <a:lnTo>
                    <a:pt x="15054" y="307323"/>
                  </a:lnTo>
                  <a:lnTo>
                    <a:pt x="6043" y="347452"/>
                  </a:lnTo>
                  <a:lnTo>
                    <a:pt x="1009" y="388272"/>
                  </a:lnTo>
                  <a:lnTo>
                    <a:pt x="0" y="408811"/>
                  </a:lnTo>
                  <a:lnTo>
                    <a:pt x="0" y="429388"/>
                  </a:lnTo>
                  <a:lnTo>
                    <a:pt x="3025" y="470405"/>
                  </a:lnTo>
                  <a:lnTo>
                    <a:pt x="10057" y="510928"/>
                  </a:lnTo>
                  <a:lnTo>
                    <a:pt x="21027" y="550566"/>
                  </a:lnTo>
                  <a:lnTo>
                    <a:pt x="35829" y="588939"/>
                  </a:lnTo>
                  <a:lnTo>
                    <a:pt x="54321" y="625676"/>
                  </a:lnTo>
                  <a:lnTo>
                    <a:pt x="76325" y="660423"/>
                  </a:lnTo>
                  <a:lnTo>
                    <a:pt x="101629" y="692847"/>
                  </a:lnTo>
                  <a:lnTo>
                    <a:pt x="129989" y="722634"/>
                  </a:lnTo>
                  <a:lnTo>
                    <a:pt x="161132" y="749497"/>
                  </a:lnTo>
                  <a:lnTo>
                    <a:pt x="194759" y="773179"/>
                  </a:lnTo>
                  <a:lnTo>
                    <a:pt x="230544" y="793451"/>
                  </a:lnTo>
                  <a:lnTo>
                    <a:pt x="268144" y="810118"/>
                  </a:lnTo>
                  <a:lnTo>
                    <a:pt x="307197" y="823019"/>
                  </a:lnTo>
                  <a:lnTo>
                    <a:pt x="347326" y="832030"/>
                  </a:lnTo>
                  <a:lnTo>
                    <a:pt x="388146" y="837064"/>
                  </a:lnTo>
                  <a:lnTo>
                    <a:pt x="418969" y="838199"/>
                  </a:lnTo>
                  <a:close/>
                </a:path>
              </a:pathLst>
            </a:custGeom>
            <a:grpFill/>
          </p:spPr>
          <p:txBody>
            <a:bodyPr wrap="square" lIns="0" tIns="0" rIns="0" bIns="0" rtlCol="0"/>
            <a:lstStyle/>
            <a:p>
              <a:endParaRPr dirty="0"/>
            </a:p>
          </p:txBody>
        </p:sp>
        <p:sp>
          <p:nvSpPr>
            <p:cNvPr id="9" name="object 21">
              <a:hlinkClick r:id="rId8" action="ppaction://hlinksldjump"/>
              <a:extLst>
                <a:ext uri="{FF2B5EF4-FFF2-40B4-BE49-F238E27FC236}">
                  <a16:creationId xmlns:a16="http://schemas.microsoft.com/office/drawing/2014/main" id="{D3228221-260F-5D5A-E93A-6AEF571ADCE2}"/>
                </a:ext>
              </a:extLst>
            </p:cNvPr>
            <p:cNvSpPr/>
            <p:nvPr/>
          </p:nvSpPr>
          <p:spPr>
            <a:xfrm>
              <a:off x="15421966" y="9235719"/>
              <a:ext cx="469900" cy="451484"/>
            </a:xfrm>
            <a:custGeom>
              <a:avLst/>
              <a:gdLst/>
              <a:ahLst/>
              <a:cxnLst/>
              <a:rect l="l" t="t" r="r" b="b"/>
              <a:pathLst>
                <a:path w="469900" h="451484">
                  <a:moveTo>
                    <a:pt x="252260" y="407949"/>
                  </a:moveTo>
                  <a:lnTo>
                    <a:pt x="249859" y="390525"/>
                  </a:lnTo>
                  <a:lnTo>
                    <a:pt x="240690" y="374599"/>
                  </a:lnTo>
                  <a:lnTo>
                    <a:pt x="107721" y="225653"/>
                  </a:lnTo>
                  <a:lnTo>
                    <a:pt x="239839" y="76695"/>
                  </a:lnTo>
                  <a:lnTo>
                    <a:pt x="249135" y="61125"/>
                  </a:lnTo>
                  <a:lnTo>
                    <a:pt x="251726" y="43662"/>
                  </a:lnTo>
                  <a:lnTo>
                    <a:pt x="247535" y="26517"/>
                  </a:lnTo>
                  <a:lnTo>
                    <a:pt x="236474" y="11887"/>
                  </a:lnTo>
                  <a:lnTo>
                    <a:pt x="220903" y="2590"/>
                  </a:lnTo>
                  <a:lnTo>
                    <a:pt x="203441" y="0"/>
                  </a:lnTo>
                  <a:lnTo>
                    <a:pt x="186296" y="4203"/>
                  </a:lnTo>
                  <a:lnTo>
                    <a:pt x="171678" y="15252"/>
                  </a:lnTo>
                  <a:lnTo>
                    <a:pt x="10934" y="195351"/>
                  </a:lnTo>
                  <a:lnTo>
                    <a:pt x="10934" y="196189"/>
                  </a:lnTo>
                  <a:lnTo>
                    <a:pt x="10096" y="197040"/>
                  </a:lnTo>
                  <a:lnTo>
                    <a:pt x="9258" y="198716"/>
                  </a:lnTo>
                  <a:lnTo>
                    <a:pt x="8407" y="199555"/>
                  </a:lnTo>
                  <a:lnTo>
                    <a:pt x="7569" y="201244"/>
                  </a:lnTo>
                  <a:lnTo>
                    <a:pt x="5892" y="202920"/>
                  </a:lnTo>
                  <a:lnTo>
                    <a:pt x="4203" y="206286"/>
                  </a:lnTo>
                  <a:lnTo>
                    <a:pt x="4203" y="207137"/>
                  </a:lnTo>
                  <a:lnTo>
                    <a:pt x="2527" y="210502"/>
                  </a:lnTo>
                  <a:lnTo>
                    <a:pt x="1676" y="211340"/>
                  </a:lnTo>
                  <a:lnTo>
                    <a:pt x="1676" y="214706"/>
                  </a:lnTo>
                  <a:lnTo>
                    <a:pt x="838" y="215544"/>
                  </a:lnTo>
                  <a:lnTo>
                    <a:pt x="838" y="217233"/>
                  </a:lnTo>
                  <a:lnTo>
                    <a:pt x="0" y="218909"/>
                  </a:lnTo>
                  <a:lnTo>
                    <a:pt x="0" y="223964"/>
                  </a:lnTo>
                  <a:lnTo>
                    <a:pt x="838" y="226491"/>
                  </a:lnTo>
                  <a:lnTo>
                    <a:pt x="838" y="232384"/>
                  </a:lnTo>
                  <a:lnTo>
                    <a:pt x="1676" y="233222"/>
                  </a:lnTo>
                  <a:lnTo>
                    <a:pt x="1676" y="236588"/>
                  </a:lnTo>
                  <a:lnTo>
                    <a:pt x="2527" y="237426"/>
                  </a:lnTo>
                  <a:lnTo>
                    <a:pt x="2527" y="239115"/>
                  </a:lnTo>
                  <a:lnTo>
                    <a:pt x="3365" y="240792"/>
                  </a:lnTo>
                  <a:lnTo>
                    <a:pt x="3365" y="241642"/>
                  </a:lnTo>
                  <a:lnTo>
                    <a:pt x="4203" y="243319"/>
                  </a:lnTo>
                  <a:lnTo>
                    <a:pt x="4203" y="245008"/>
                  </a:lnTo>
                  <a:lnTo>
                    <a:pt x="5041" y="245846"/>
                  </a:lnTo>
                  <a:lnTo>
                    <a:pt x="5892" y="247523"/>
                  </a:lnTo>
                  <a:lnTo>
                    <a:pt x="6731" y="248373"/>
                  </a:lnTo>
                  <a:lnTo>
                    <a:pt x="7569" y="250050"/>
                  </a:lnTo>
                  <a:lnTo>
                    <a:pt x="8407" y="250901"/>
                  </a:lnTo>
                  <a:lnTo>
                    <a:pt x="9258" y="252577"/>
                  </a:lnTo>
                  <a:lnTo>
                    <a:pt x="10096" y="253415"/>
                  </a:lnTo>
                  <a:lnTo>
                    <a:pt x="10934" y="255104"/>
                  </a:lnTo>
                  <a:lnTo>
                    <a:pt x="10934" y="255943"/>
                  </a:lnTo>
                  <a:lnTo>
                    <a:pt x="11772" y="256781"/>
                  </a:lnTo>
                  <a:lnTo>
                    <a:pt x="172516" y="436041"/>
                  </a:lnTo>
                  <a:lnTo>
                    <a:pt x="180035" y="442671"/>
                  </a:lnTo>
                  <a:lnTo>
                    <a:pt x="188506" y="447395"/>
                  </a:lnTo>
                  <a:lnTo>
                    <a:pt x="197612" y="450240"/>
                  </a:lnTo>
                  <a:lnTo>
                    <a:pt x="207022" y="451192"/>
                  </a:lnTo>
                  <a:lnTo>
                    <a:pt x="215188" y="450418"/>
                  </a:lnTo>
                  <a:lnTo>
                    <a:pt x="223113" y="448132"/>
                  </a:lnTo>
                  <a:lnTo>
                    <a:pt x="230568" y="444436"/>
                  </a:lnTo>
                  <a:lnTo>
                    <a:pt x="237312" y="439407"/>
                  </a:lnTo>
                  <a:lnTo>
                    <a:pt x="248018" y="424903"/>
                  </a:lnTo>
                  <a:lnTo>
                    <a:pt x="252260" y="407949"/>
                  </a:lnTo>
                  <a:close/>
                </a:path>
                <a:path w="469900" h="451484">
                  <a:moveTo>
                    <a:pt x="469696" y="43662"/>
                  </a:moveTo>
                  <a:lnTo>
                    <a:pt x="465505" y="26517"/>
                  </a:lnTo>
                  <a:lnTo>
                    <a:pt x="454444" y="11887"/>
                  </a:lnTo>
                  <a:lnTo>
                    <a:pt x="438873" y="2590"/>
                  </a:lnTo>
                  <a:lnTo>
                    <a:pt x="421411" y="0"/>
                  </a:lnTo>
                  <a:lnTo>
                    <a:pt x="404266" y="4203"/>
                  </a:lnTo>
                  <a:lnTo>
                    <a:pt x="389636" y="15252"/>
                  </a:lnTo>
                  <a:lnTo>
                    <a:pt x="228904" y="196189"/>
                  </a:lnTo>
                  <a:lnTo>
                    <a:pt x="228904" y="197040"/>
                  </a:lnTo>
                  <a:lnTo>
                    <a:pt x="228066" y="197878"/>
                  </a:lnTo>
                  <a:lnTo>
                    <a:pt x="227215" y="199555"/>
                  </a:lnTo>
                  <a:lnTo>
                    <a:pt x="226377" y="200406"/>
                  </a:lnTo>
                  <a:lnTo>
                    <a:pt x="225539" y="202082"/>
                  </a:lnTo>
                  <a:lnTo>
                    <a:pt x="223850" y="203771"/>
                  </a:lnTo>
                  <a:lnTo>
                    <a:pt x="222173" y="207137"/>
                  </a:lnTo>
                  <a:lnTo>
                    <a:pt x="222173" y="207975"/>
                  </a:lnTo>
                  <a:lnTo>
                    <a:pt x="220484" y="211340"/>
                  </a:lnTo>
                  <a:lnTo>
                    <a:pt x="219646" y="212178"/>
                  </a:lnTo>
                  <a:lnTo>
                    <a:pt x="219646" y="215544"/>
                  </a:lnTo>
                  <a:lnTo>
                    <a:pt x="218808" y="216395"/>
                  </a:lnTo>
                  <a:lnTo>
                    <a:pt x="218808" y="218071"/>
                  </a:lnTo>
                  <a:lnTo>
                    <a:pt x="217957" y="219760"/>
                  </a:lnTo>
                  <a:lnTo>
                    <a:pt x="217957" y="232384"/>
                  </a:lnTo>
                  <a:lnTo>
                    <a:pt x="218808" y="233222"/>
                  </a:lnTo>
                  <a:lnTo>
                    <a:pt x="218808" y="236588"/>
                  </a:lnTo>
                  <a:lnTo>
                    <a:pt x="219646" y="237426"/>
                  </a:lnTo>
                  <a:lnTo>
                    <a:pt x="219646" y="239115"/>
                  </a:lnTo>
                  <a:lnTo>
                    <a:pt x="220484" y="240792"/>
                  </a:lnTo>
                  <a:lnTo>
                    <a:pt x="220484" y="241642"/>
                  </a:lnTo>
                  <a:lnTo>
                    <a:pt x="221322" y="243319"/>
                  </a:lnTo>
                  <a:lnTo>
                    <a:pt x="221322" y="245008"/>
                  </a:lnTo>
                  <a:lnTo>
                    <a:pt x="222173" y="245846"/>
                  </a:lnTo>
                  <a:lnTo>
                    <a:pt x="223012" y="247523"/>
                  </a:lnTo>
                  <a:lnTo>
                    <a:pt x="223850" y="248373"/>
                  </a:lnTo>
                  <a:lnTo>
                    <a:pt x="224701" y="250050"/>
                  </a:lnTo>
                  <a:lnTo>
                    <a:pt x="225539" y="250901"/>
                  </a:lnTo>
                  <a:lnTo>
                    <a:pt x="226377" y="252577"/>
                  </a:lnTo>
                  <a:lnTo>
                    <a:pt x="227215" y="253415"/>
                  </a:lnTo>
                  <a:lnTo>
                    <a:pt x="228066" y="255104"/>
                  </a:lnTo>
                  <a:lnTo>
                    <a:pt x="228066" y="255943"/>
                  </a:lnTo>
                  <a:lnTo>
                    <a:pt x="228904" y="256781"/>
                  </a:lnTo>
                  <a:lnTo>
                    <a:pt x="389636" y="436041"/>
                  </a:lnTo>
                  <a:lnTo>
                    <a:pt x="424141" y="451192"/>
                  </a:lnTo>
                  <a:lnTo>
                    <a:pt x="432308" y="450418"/>
                  </a:lnTo>
                  <a:lnTo>
                    <a:pt x="465150" y="424903"/>
                  </a:lnTo>
                  <a:lnTo>
                    <a:pt x="469379" y="407949"/>
                  </a:lnTo>
                  <a:lnTo>
                    <a:pt x="466991" y="390525"/>
                  </a:lnTo>
                  <a:lnTo>
                    <a:pt x="457809" y="374599"/>
                  </a:lnTo>
                  <a:lnTo>
                    <a:pt x="324840" y="225653"/>
                  </a:lnTo>
                  <a:lnTo>
                    <a:pt x="457809" y="76695"/>
                  </a:lnTo>
                  <a:lnTo>
                    <a:pt x="467106" y="61125"/>
                  </a:lnTo>
                  <a:lnTo>
                    <a:pt x="469696" y="43662"/>
                  </a:lnTo>
                  <a:close/>
                </a:path>
              </a:pathLst>
            </a:custGeom>
            <a:solidFill>
              <a:srgbClr val="A6A2A2"/>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254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550</TotalTime>
  <Words>462</Words>
  <Application>Microsoft Office PowerPoint</Application>
  <PresentationFormat>Custom</PresentationFormat>
  <Paragraphs>67</Paragraphs>
  <Slides>20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Baguet Script</vt:lpstr>
      <vt:lpstr>Calibri</vt:lpstr>
      <vt:lpstr>Cambria</vt:lpstr>
      <vt:lpstr>Lucida Sans Unicode</vt:lpstr>
      <vt:lpstr>Tahoma</vt:lpstr>
      <vt:lpstr>Trebuchet MS</vt:lpstr>
      <vt:lpstr>Office Theme</vt:lpstr>
      <vt:lpstr>Skill 4C For Society 5.0</vt:lpstr>
      <vt:lpstr>Main Menu</vt:lpstr>
      <vt:lpstr>PETUNJUK  PENGGUNAAN</vt:lpstr>
      <vt:lpstr>TUJUAN  PENYAMPAIAN</vt:lpstr>
      <vt:lpstr>Pengembang  Media</vt:lpstr>
      <vt:lpstr>MATERI</vt:lpstr>
      <vt:lpstr>Society 5.0</vt:lpstr>
      <vt:lpstr>Keterampilan adalah kemampuan dasar pada diri manusia yang harus dilatih,  diasah, serta dikembangkan secara terus menerus sehingga menjadi potensial  dalam melakukan sesuatu.</vt:lpstr>
      <vt:lpstr>Keterampilan yang harus dimiliki serta dikuasai di era society 5.0 sangat  berpengaruh dalam meningkatkan sumber daya manusia di masa depan  nanti. Pentingnya menciptakan generasi yang siap berkontribusi pada  segala aspek kehidupan. Oleh karena itu, siswa atau peserta didik harus  dibekali dengan soft skills sejak dini.</vt:lpstr>
      <vt:lpstr>Critical Thinking</vt:lpstr>
      <vt:lpstr>Contoh Critical  Thinking</vt:lpstr>
      <vt:lpstr>Collaboration</vt:lpstr>
      <vt:lpstr>Contoh  Collaboration</vt:lpstr>
      <vt:lpstr>Creativity</vt:lpstr>
      <vt:lpstr>Contoh  Communication</vt:lpstr>
      <vt:lpstr>PowerPoint Presentation</vt:lpstr>
      <vt:lpstr>Contoh Creativity</vt:lpstr>
      <vt:lpstr>Video Pembelajaran</vt:lpstr>
      <vt:lpstr>QUIZ Lets Go!</vt:lpstr>
      <vt:lpstr>Terimakasih dan  Sampai Jumpa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KIK PPT_21105241014_ZIKA NADHIROTUL KARIMAH_TPB2021</dc:title>
  <dc:creator>Zika Nadhirotul Karimah zikanadhirotul.2021</dc:creator>
  <cp:keywords>DAFUhZtF8iA,BAEswImbm-k</cp:keywords>
  <cp:lastModifiedBy>Muhamad Hulaefi</cp:lastModifiedBy>
  <cp:revision>14</cp:revision>
  <dcterms:created xsi:type="dcterms:W3CDTF">2022-12-19T00:04:06Z</dcterms:created>
  <dcterms:modified xsi:type="dcterms:W3CDTF">2022-12-24T13:45:29Z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2022-12-18T00:00:00Z</vt:filetime>
  </property>
  <property fmtid="{D5CDD505-2E9C-101B-9397-08002B2CF9AE}" pid="3" name="Creator">
    <vt:lpwstr>Canva</vt:lpwstr>
  </property>
  <property fmtid="{D5CDD505-2E9C-101B-9397-08002B2CF9AE}" pid="4" name="LastSaved">
    <vt:filetime>2022-12-18T00:00:00Z</vt:filetime>
  </property>
</Properties>
</file>